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7" r:id="rId2"/>
    <p:sldId id="313" r:id="rId3"/>
    <p:sldId id="314" r:id="rId4"/>
    <p:sldId id="316" r:id="rId5"/>
    <p:sldId id="296" r:id="rId6"/>
    <p:sldId id="306" r:id="rId7"/>
    <p:sldId id="305" r:id="rId8"/>
    <p:sldId id="304" r:id="rId9"/>
    <p:sldId id="303" r:id="rId10"/>
    <p:sldId id="302" r:id="rId11"/>
    <p:sldId id="299" r:id="rId12"/>
    <p:sldId id="309" r:id="rId13"/>
    <p:sldId id="308" r:id="rId14"/>
    <p:sldId id="312" r:id="rId15"/>
    <p:sldId id="311" r:id="rId16"/>
    <p:sldId id="310"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69" autoAdjust="0"/>
    <p:restoredTop sz="94660"/>
  </p:normalViewPr>
  <p:slideViewPr>
    <p:cSldViewPr snapToGrid="0">
      <p:cViewPr varScale="1">
        <p:scale>
          <a:sx n="111" d="100"/>
          <a:sy n="111" d="100"/>
        </p:scale>
        <p:origin x="558" y="1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54A5AE-C351-4E47-A971-56934F80CB6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1B610C6-18FA-4F1B-9F74-7ADA30CE97C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3116AAF-2FCF-4EA5-AA12-05FF7DFC1A47}"/>
              </a:ext>
            </a:extLst>
          </p:cNvPr>
          <p:cNvSpPr>
            <a:spLocks noGrp="1"/>
          </p:cNvSpPr>
          <p:nvPr>
            <p:ph type="dt" sz="half" idx="10"/>
          </p:nvPr>
        </p:nvSpPr>
        <p:spPr/>
        <p:txBody>
          <a:bodyPr/>
          <a:lstStyle/>
          <a:p>
            <a:fld id="{7BE50499-A6AE-48C1-B673-103C7BE2B98D}" type="datetimeFigureOut">
              <a:rPr lang="en-US" smtClean="0"/>
              <a:t>10/4/2023</a:t>
            </a:fld>
            <a:endParaRPr lang="en-US"/>
          </a:p>
        </p:txBody>
      </p:sp>
      <p:sp>
        <p:nvSpPr>
          <p:cNvPr id="5" name="Footer Placeholder 4">
            <a:extLst>
              <a:ext uri="{FF2B5EF4-FFF2-40B4-BE49-F238E27FC236}">
                <a16:creationId xmlns:a16="http://schemas.microsoft.com/office/drawing/2014/main" id="{E3532607-079C-4FDA-A0DE-2C3572CA6D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DBBE08-5BB6-4640-930B-BE2344DDE216}"/>
              </a:ext>
            </a:extLst>
          </p:cNvPr>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4126337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7D9E48-475F-4975-8ECA-36C21C7E247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E8E6554-52CA-4A44-97C6-790904A76B9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B8C905-3441-4320-B8FC-D77AEC184E9A}"/>
              </a:ext>
            </a:extLst>
          </p:cNvPr>
          <p:cNvSpPr>
            <a:spLocks noGrp="1"/>
          </p:cNvSpPr>
          <p:nvPr>
            <p:ph type="dt" sz="half" idx="10"/>
          </p:nvPr>
        </p:nvSpPr>
        <p:spPr/>
        <p:txBody>
          <a:bodyPr/>
          <a:lstStyle/>
          <a:p>
            <a:fld id="{7BE50499-A6AE-48C1-B673-103C7BE2B98D}" type="datetimeFigureOut">
              <a:rPr lang="en-US" smtClean="0"/>
              <a:t>10/4/2023</a:t>
            </a:fld>
            <a:endParaRPr lang="en-US"/>
          </a:p>
        </p:txBody>
      </p:sp>
      <p:sp>
        <p:nvSpPr>
          <p:cNvPr id="5" name="Footer Placeholder 4">
            <a:extLst>
              <a:ext uri="{FF2B5EF4-FFF2-40B4-BE49-F238E27FC236}">
                <a16:creationId xmlns:a16="http://schemas.microsoft.com/office/drawing/2014/main" id="{7E28180D-14A6-495B-9588-B3394512D9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FD6CA5-36F3-43DD-8F3B-886643523422}"/>
              </a:ext>
            </a:extLst>
          </p:cNvPr>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937965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EDF3E74-7C18-4687-B16F-322DB90D63E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37A1B5E-4B65-4C2D-A110-3F57628F39E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90EEC0-B70F-46F0-A073-FAF8D638EA3A}"/>
              </a:ext>
            </a:extLst>
          </p:cNvPr>
          <p:cNvSpPr>
            <a:spLocks noGrp="1"/>
          </p:cNvSpPr>
          <p:nvPr>
            <p:ph type="dt" sz="half" idx="10"/>
          </p:nvPr>
        </p:nvSpPr>
        <p:spPr/>
        <p:txBody>
          <a:bodyPr/>
          <a:lstStyle/>
          <a:p>
            <a:fld id="{7BE50499-A6AE-48C1-B673-103C7BE2B98D}" type="datetimeFigureOut">
              <a:rPr lang="en-US" smtClean="0"/>
              <a:t>10/4/2023</a:t>
            </a:fld>
            <a:endParaRPr lang="en-US"/>
          </a:p>
        </p:txBody>
      </p:sp>
      <p:sp>
        <p:nvSpPr>
          <p:cNvPr id="5" name="Footer Placeholder 4">
            <a:extLst>
              <a:ext uri="{FF2B5EF4-FFF2-40B4-BE49-F238E27FC236}">
                <a16:creationId xmlns:a16="http://schemas.microsoft.com/office/drawing/2014/main" id="{41418439-026C-4AA0-A631-EEFE5AFCA1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6F3F5B-51C0-4967-9249-BF17DC0D5907}"/>
              </a:ext>
            </a:extLst>
          </p:cNvPr>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4009022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FCC862-BB5D-49E9-AFC8-3E7517CE5F0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5FAB6F9-FB89-4F0C-B1BD-305D95B3BE2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25F36F7-6A69-4604-8A3B-F537752C0323}"/>
              </a:ext>
            </a:extLst>
          </p:cNvPr>
          <p:cNvSpPr>
            <a:spLocks noGrp="1"/>
          </p:cNvSpPr>
          <p:nvPr>
            <p:ph type="dt" sz="half" idx="10"/>
          </p:nvPr>
        </p:nvSpPr>
        <p:spPr/>
        <p:txBody>
          <a:bodyPr/>
          <a:lstStyle/>
          <a:p>
            <a:fld id="{7BE50499-A6AE-48C1-B673-103C7BE2B98D}" type="datetimeFigureOut">
              <a:rPr lang="en-US" smtClean="0"/>
              <a:t>10/4/2023</a:t>
            </a:fld>
            <a:endParaRPr lang="en-US"/>
          </a:p>
        </p:txBody>
      </p:sp>
      <p:sp>
        <p:nvSpPr>
          <p:cNvPr id="5" name="Footer Placeholder 4">
            <a:extLst>
              <a:ext uri="{FF2B5EF4-FFF2-40B4-BE49-F238E27FC236}">
                <a16:creationId xmlns:a16="http://schemas.microsoft.com/office/drawing/2014/main" id="{55F8A997-52D6-4077-8E03-17E56FA005C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F71B490-1CFE-4BEE-923F-52CF4E3637E7}"/>
              </a:ext>
            </a:extLst>
          </p:cNvPr>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0013342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ECE63-5462-4A14-931C-FA71C50004C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446BB3A-B2CB-4322-8F37-2F776D40217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449C904-3C6A-4476-86B8-B8A9A3C001AB}"/>
              </a:ext>
            </a:extLst>
          </p:cNvPr>
          <p:cNvSpPr>
            <a:spLocks noGrp="1"/>
          </p:cNvSpPr>
          <p:nvPr>
            <p:ph type="dt" sz="half" idx="10"/>
          </p:nvPr>
        </p:nvSpPr>
        <p:spPr/>
        <p:txBody>
          <a:bodyPr/>
          <a:lstStyle/>
          <a:p>
            <a:fld id="{7BE50499-A6AE-48C1-B673-103C7BE2B98D}" type="datetimeFigureOut">
              <a:rPr lang="en-US" smtClean="0"/>
              <a:t>10/4/2023</a:t>
            </a:fld>
            <a:endParaRPr lang="en-US"/>
          </a:p>
        </p:txBody>
      </p:sp>
      <p:sp>
        <p:nvSpPr>
          <p:cNvPr id="5" name="Footer Placeholder 4">
            <a:extLst>
              <a:ext uri="{FF2B5EF4-FFF2-40B4-BE49-F238E27FC236}">
                <a16:creationId xmlns:a16="http://schemas.microsoft.com/office/drawing/2014/main" id="{BBD68101-47A4-4F7D-9FE9-B8E30C1DA5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CED73F5-0D0A-45EF-A51A-C49B0BE49F54}"/>
              </a:ext>
            </a:extLst>
          </p:cNvPr>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786864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23887D-6AA7-4572-B308-BCD608E987E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6DD6440-6250-464B-8EAF-1F752F107B4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07E6576-9A72-47B6-B694-83CEF85FB1C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727928E-501D-4CE2-B061-8A3431DF8A01}"/>
              </a:ext>
            </a:extLst>
          </p:cNvPr>
          <p:cNvSpPr>
            <a:spLocks noGrp="1"/>
          </p:cNvSpPr>
          <p:nvPr>
            <p:ph type="dt" sz="half" idx="10"/>
          </p:nvPr>
        </p:nvSpPr>
        <p:spPr/>
        <p:txBody>
          <a:bodyPr/>
          <a:lstStyle/>
          <a:p>
            <a:fld id="{7BE50499-A6AE-48C1-B673-103C7BE2B98D}" type="datetimeFigureOut">
              <a:rPr lang="en-US" smtClean="0"/>
              <a:t>10/4/2023</a:t>
            </a:fld>
            <a:endParaRPr lang="en-US"/>
          </a:p>
        </p:txBody>
      </p:sp>
      <p:sp>
        <p:nvSpPr>
          <p:cNvPr id="6" name="Footer Placeholder 5">
            <a:extLst>
              <a:ext uri="{FF2B5EF4-FFF2-40B4-BE49-F238E27FC236}">
                <a16:creationId xmlns:a16="http://schemas.microsoft.com/office/drawing/2014/main" id="{E40DFC91-A167-431F-9057-2829A6F34DA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0077B65-96DF-4E28-B715-E863CB70E097}"/>
              </a:ext>
            </a:extLst>
          </p:cNvPr>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5561872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C64017-6B16-4A5D-9C7B-5DE34DE7A5E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0F95CBC-A5BD-43F5-B2F2-86D7C3E7ECA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7343084-56AF-44A7-B855-913FC41B912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7FD8B68-BF3F-441A-99CD-254AA6625B3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BDF69C7-5971-4727-A020-04C78153756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2CB6CA4-198E-4E91-97AC-8A10196E523A}"/>
              </a:ext>
            </a:extLst>
          </p:cNvPr>
          <p:cNvSpPr>
            <a:spLocks noGrp="1"/>
          </p:cNvSpPr>
          <p:nvPr>
            <p:ph type="dt" sz="half" idx="10"/>
          </p:nvPr>
        </p:nvSpPr>
        <p:spPr/>
        <p:txBody>
          <a:bodyPr/>
          <a:lstStyle/>
          <a:p>
            <a:fld id="{7BE50499-A6AE-48C1-B673-103C7BE2B98D}" type="datetimeFigureOut">
              <a:rPr lang="en-US" smtClean="0"/>
              <a:t>10/4/2023</a:t>
            </a:fld>
            <a:endParaRPr lang="en-US"/>
          </a:p>
        </p:txBody>
      </p:sp>
      <p:sp>
        <p:nvSpPr>
          <p:cNvPr id="8" name="Footer Placeholder 7">
            <a:extLst>
              <a:ext uri="{FF2B5EF4-FFF2-40B4-BE49-F238E27FC236}">
                <a16:creationId xmlns:a16="http://schemas.microsoft.com/office/drawing/2014/main" id="{8EB96E44-C26D-44CD-8F54-62A14FD093B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1E324ED-C676-40E8-8BE6-0266220C0766}"/>
              </a:ext>
            </a:extLst>
          </p:cNvPr>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4373607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BB9417-0777-4BA1-BA52-FDCC514A9A9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D67ABE4-13F8-4922-AD78-1C31855F739D}"/>
              </a:ext>
            </a:extLst>
          </p:cNvPr>
          <p:cNvSpPr>
            <a:spLocks noGrp="1"/>
          </p:cNvSpPr>
          <p:nvPr>
            <p:ph type="dt" sz="half" idx="10"/>
          </p:nvPr>
        </p:nvSpPr>
        <p:spPr/>
        <p:txBody>
          <a:bodyPr/>
          <a:lstStyle/>
          <a:p>
            <a:fld id="{7BE50499-A6AE-48C1-B673-103C7BE2B98D}" type="datetimeFigureOut">
              <a:rPr lang="en-US" smtClean="0"/>
              <a:t>10/4/2023</a:t>
            </a:fld>
            <a:endParaRPr lang="en-US"/>
          </a:p>
        </p:txBody>
      </p:sp>
      <p:sp>
        <p:nvSpPr>
          <p:cNvPr id="4" name="Footer Placeholder 3">
            <a:extLst>
              <a:ext uri="{FF2B5EF4-FFF2-40B4-BE49-F238E27FC236}">
                <a16:creationId xmlns:a16="http://schemas.microsoft.com/office/drawing/2014/main" id="{13D164A4-4D2C-41C1-8524-9F65BA6A887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15FF248-B8BA-4150-A00C-186CE719C8B3}"/>
              </a:ext>
            </a:extLst>
          </p:cNvPr>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0210330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47377A0-0733-4A75-8616-84A12F186C14}"/>
              </a:ext>
            </a:extLst>
          </p:cNvPr>
          <p:cNvSpPr>
            <a:spLocks noGrp="1"/>
          </p:cNvSpPr>
          <p:nvPr>
            <p:ph type="dt" sz="half" idx="10"/>
          </p:nvPr>
        </p:nvSpPr>
        <p:spPr/>
        <p:txBody>
          <a:bodyPr/>
          <a:lstStyle/>
          <a:p>
            <a:fld id="{7BE50499-A6AE-48C1-B673-103C7BE2B98D}" type="datetimeFigureOut">
              <a:rPr lang="en-US" smtClean="0"/>
              <a:t>10/4/2023</a:t>
            </a:fld>
            <a:endParaRPr lang="en-US"/>
          </a:p>
        </p:txBody>
      </p:sp>
      <p:sp>
        <p:nvSpPr>
          <p:cNvPr id="3" name="Footer Placeholder 2">
            <a:extLst>
              <a:ext uri="{FF2B5EF4-FFF2-40B4-BE49-F238E27FC236}">
                <a16:creationId xmlns:a16="http://schemas.microsoft.com/office/drawing/2014/main" id="{1AEC5F02-62B2-4B4F-803E-1090F3484A6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7D959FD-AD2C-42C9-8F26-15E6F58A54E3}"/>
              </a:ext>
            </a:extLst>
          </p:cNvPr>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6313334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A5886B-5D7E-4A10-908D-30B7FB8C517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A8C3749-A5E0-4531-B5F1-2BE08419DF8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94E15FA-E61F-4379-9AB6-CA58D34DCE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B7F3305-9B2D-4923-A927-E158791267FD}"/>
              </a:ext>
            </a:extLst>
          </p:cNvPr>
          <p:cNvSpPr>
            <a:spLocks noGrp="1"/>
          </p:cNvSpPr>
          <p:nvPr>
            <p:ph type="dt" sz="half" idx="10"/>
          </p:nvPr>
        </p:nvSpPr>
        <p:spPr/>
        <p:txBody>
          <a:bodyPr/>
          <a:lstStyle/>
          <a:p>
            <a:fld id="{7BE50499-A6AE-48C1-B673-103C7BE2B98D}" type="datetimeFigureOut">
              <a:rPr lang="en-US" smtClean="0"/>
              <a:t>10/4/2023</a:t>
            </a:fld>
            <a:endParaRPr lang="en-US"/>
          </a:p>
        </p:txBody>
      </p:sp>
      <p:sp>
        <p:nvSpPr>
          <p:cNvPr id="6" name="Footer Placeholder 5">
            <a:extLst>
              <a:ext uri="{FF2B5EF4-FFF2-40B4-BE49-F238E27FC236}">
                <a16:creationId xmlns:a16="http://schemas.microsoft.com/office/drawing/2014/main" id="{557996DB-2D2C-41E4-B6AC-46F1D2F2E49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B726247-8101-4CE2-8EAB-71B99994813A}"/>
              </a:ext>
            </a:extLst>
          </p:cNvPr>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7247577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A75DB-5964-46A1-9004-F0EC17676CA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7F92C83-54D6-481B-9B6C-16AFA578120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C06DD13-3CEA-40B4-82C8-B3CD0C3ABF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C059726-0053-457B-B3F5-9FC0E1732B09}"/>
              </a:ext>
            </a:extLst>
          </p:cNvPr>
          <p:cNvSpPr>
            <a:spLocks noGrp="1"/>
          </p:cNvSpPr>
          <p:nvPr>
            <p:ph type="dt" sz="half" idx="10"/>
          </p:nvPr>
        </p:nvSpPr>
        <p:spPr/>
        <p:txBody>
          <a:bodyPr/>
          <a:lstStyle/>
          <a:p>
            <a:fld id="{7BE50499-A6AE-48C1-B673-103C7BE2B98D}" type="datetimeFigureOut">
              <a:rPr lang="en-US" smtClean="0"/>
              <a:t>10/4/2023</a:t>
            </a:fld>
            <a:endParaRPr lang="en-US"/>
          </a:p>
        </p:txBody>
      </p:sp>
      <p:sp>
        <p:nvSpPr>
          <p:cNvPr id="6" name="Footer Placeholder 5">
            <a:extLst>
              <a:ext uri="{FF2B5EF4-FFF2-40B4-BE49-F238E27FC236}">
                <a16:creationId xmlns:a16="http://schemas.microsoft.com/office/drawing/2014/main" id="{1AB55749-9C7E-4F9D-86D3-25F447C0BBC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EDAA849-F407-4374-9AEE-232F8A2DFA33}"/>
              </a:ext>
            </a:extLst>
          </p:cNvPr>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269277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00CC0FB-CE63-4999-9F8C-077A0099B1B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79731BA-C8BE-4F84-9DB5-049CB15EBF6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AB17F6D-760F-450D-B407-A52E70C3D89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E50499-A6AE-48C1-B673-103C7BE2B98D}" type="datetimeFigureOut">
              <a:rPr lang="en-US" smtClean="0"/>
              <a:t>10/4/2023</a:t>
            </a:fld>
            <a:endParaRPr lang="en-US"/>
          </a:p>
        </p:txBody>
      </p:sp>
      <p:sp>
        <p:nvSpPr>
          <p:cNvPr id="5" name="Footer Placeholder 4">
            <a:extLst>
              <a:ext uri="{FF2B5EF4-FFF2-40B4-BE49-F238E27FC236}">
                <a16:creationId xmlns:a16="http://schemas.microsoft.com/office/drawing/2014/main" id="{BBCB98E6-FCDE-4B86-AE10-9A1A30A3107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41B8878-05DA-4E69-88C9-E49F0079BBB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481562-F4D4-4232-B131-04FC508A6797}" type="slidenum">
              <a:rPr lang="en-US" smtClean="0"/>
              <a:t>‹#›</a:t>
            </a:fld>
            <a:endParaRPr lang="en-US"/>
          </a:p>
        </p:txBody>
      </p:sp>
    </p:spTree>
    <p:extLst>
      <p:ext uri="{BB962C8B-B14F-4D97-AF65-F5344CB8AC3E}">
        <p14:creationId xmlns:p14="http://schemas.microsoft.com/office/powerpoint/2010/main" val="41095801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2B14BFE3-EE04-57C5-9FA9-F3038CA98F6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5555" y="357996"/>
            <a:ext cx="10368950" cy="6142007"/>
          </a:xfrm>
          <a:prstGeom prst="rect">
            <a:avLst/>
          </a:prstGeom>
        </p:spPr>
      </p:pic>
    </p:spTree>
    <p:extLst>
      <p:ext uri="{BB962C8B-B14F-4D97-AF65-F5344CB8AC3E}">
        <p14:creationId xmlns:p14="http://schemas.microsoft.com/office/powerpoint/2010/main" val="24463183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0" marR="0" indent="0">
              <a:lnSpc>
                <a:spcPct val="106000"/>
              </a:lnSpc>
              <a:spcBef>
                <a:spcPts val="0"/>
              </a:spcBef>
              <a:spcAft>
                <a:spcPts val="750"/>
              </a:spcAft>
              <a:buNone/>
            </a:pPr>
            <a:r>
              <a:rPr lang="en-US" dirty="0">
                <a:latin typeface="Tempus Sans ITC" panose="04020404030D07020202" pitchFamily="82" charset="0"/>
                <a:ea typeface="Times New Roman" panose="02020603050405020304" pitchFamily="18" charset="0"/>
                <a:cs typeface="Calibri" panose="020F0502020204030204" pitchFamily="34" charset="0"/>
              </a:rPr>
              <a:t>B. </a:t>
            </a:r>
            <a:r>
              <a:rPr lang="en-US" u="sng" dirty="0">
                <a:effectLst/>
                <a:latin typeface="Tempus Sans ITC" panose="04020404030D07020202" pitchFamily="82" charset="0"/>
                <a:ea typeface="Times New Roman" panose="02020603050405020304" pitchFamily="18" charset="0"/>
                <a:cs typeface="Calibri" panose="020F0502020204030204" pitchFamily="34" charset="0"/>
              </a:rPr>
              <a:t>The Spirit is also sent to us to help us in our Christian walk:</a:t>
            </a:r>
            <a:r>
              <a:rPr lang="en-US" dirty="0">
                <a:effectLst/>
                <a:latin typeface="Calibri" panose="020F0502020204030204" pitchFamily="34" charset="0"/>
                <a:ea typeface="Times New Roman" panose="02020603050405020304" pitchFamily="18" charset="0"/>
              </a:rPr>
              <a:t>   </a:t>
            </a:r>
          </a:p>
          <a:p>
            <a:pPr marL="0" marR="0" indent="0">
              <a:lnSpc>
                <a:spcPct val="106000"/>
              </a:lnSpc>
              <a:spcBef>
                <a:spcPts val="0"/>
              </a:spcBef>
              <a:spcAft>
                <a:spcPts val="750"/>
              </a:spcAft>
              <a:buNone/>
            </a:pPr>
            <a:r>
              <a:rPr lang="en-US" b="1" dirty="0">
                <a:effectLst/>
                <a:latin typeface="Calibri" panose="020F0502020204030204" pitchFamily="34" charset="0"/>
                <a:ea typeface="Times New Roman" panose="02020603050405020304" pitchFamily="18" charset="0"/>
              </a:rPr>
              <a:t>John 14:16,17  </a:t>
            </a:r>
            <a:r>
              <a:rPr lang="en-US" dirty="0">
                <a:effectLst/>
                <a:latin typeface="Times New Roman" panose="02020603050405020304" pitchFamily="18" charset="0"/>
                <a:ea typeface="Times New Roman" panose="02020603050405020304" pitchFamily="18" charset="0"/>
              </a:rPr>
              <a:t>“And I will ask the Father, and He will give you another Counselor to be with you forever: He is the Spirit of truth. . . . But you do know Him, because He remains with you and will be in you”    </a:t>
            </a:r>
          </a:p>
          <a:p>
            <a:pPr marL="0" marR="0" indent="0">
              <a:lnSpc>
                <a:spcPct val="106000"/>
              </a:lnSpc>
              <a:spcBef>
                <a:spcPts val="0"/>
              </a:spcBef>
              <a:spcAft>
                <a:spcPts val="750"/>
              </a:spcAft>
              <a:buNone/>
            </a:pPr>
            <a:r>
              <a:rPr lang="en-US" dirty="0">
                <a:effectLst/>
                <a:latin typeface="Calibri" panose="020F0502020204030204" pitchFamily="34" charset="0"/>
                <a:ea typeface="Times New Roman" panose="02020603050405020304" pitchFamily="18" charset="0"/>
              </a:rPr>
              <a:t>    </a:t>
            </a:r>
          </a:p>
          <a:p>
            <a:pPr marL="0" marR="0" indent="0">
              <a:lnSpc>
                <a:spcPct val="106000"/>
              </a:lnSpc>
              <a:spcBef>
                <a:spcPts val="0"/>
              </a:spcBef>
              <a:spcAft>
                <a:spcPts val="750"/>
              </a:spcAft>
              <a:buNone/>
            </a:pPr>
            <a:r>
              <a:rPr lang="en-US" b="1" dirty="0">
                <a:effectLst/>
                <a:latin typeface="Calibri" panose="020F0502020204030204" pitchFamily="34" charset="0"/>
                <a:ea typeface="Times New Roman" panose="02020603050405020304" pitchFamily="18" charset="0"/>
              </a:rPr>
              <a:t>Rom 8:26 </a:t>
            </a:r>
            <a:r>
              <a:rPr lang="en-US" dirty="0">
                <a:effectLst/>
                <a:latin typeface="Calibri" panose="020F0502020204030204" pitchFamily="34" charset="0"/>
                <a:ea typeface="Times New Roman" panose="02020603050405020304" pitchFamily="18" charset="0"/>
              </a:rPr>
              <a:t>“In the same way, the Spirit helps us in our weakness. We do not know what we ought to pray for, but the Spirit Himself intercedes for us through wordless groans.” . . .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198807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0" indent="0">
              <a:lnSpc>
                <a:spcPct val="107000"/>
              </a:lnSpc>
              <a:spcBef>
                <a:spcPts val="0"/>
              </a:spcBef>
              <a:buNone/>
            </a:pPr>
            <a:r>
              <a:rPr lang="en-US" dirty="0">
                <a:latin typeface="Tempus Sans ITC" panose="04020404030D07020202" pitchFamily="82" charset="0"/>
                <a:ea typeface="Times New Roman" panose="02020603050405020304" pitchFamily="18" charset="0"/>
                <a:cs typeface="Calibri" panose="020F0502020204030204" pitchFamily="34" charset="0"/>
              </a:rPr>
              <a:t>B. </a:t>
            </a:r>
            <a:r>
              <a:rPr lang="en-US" u="sng" dirty="0">
                <a:effectLst/>
                <a:latin typeface="Tempus Sans ITC" panose="04020404030D07020202" pitchFamily="82" charset="0"/>
                <a:ea typeface="Times New Roman" panose="02020603050405020304" pitchFamily="18" charset="0"/>
                <a:cs typeface="Calibri" panose="020F0502020204030204" pitchFamily="34" charset="0"/>
              </a:rPr>
              <a:t>The Spirit is also sent to us to help us in our Christian walk:</a:t>
            </a:r>
            <a:r>
              <a:rPr lang="en-US" dirty="0">
                <a:effectLst/>
                <a:latin typeface="Calibri" panose="020F0502020204030204" pitchFamily="34" charset="0"/>
                <a:ea typeface="Times New Roman" panose="02020603050405020304" pitchFamily="18" charset="0"/>
              </a:rPr>
              <a:t>  </a:t>
            </a:r>
            <a:r>
              <a:rPr lang="en-US" sz="2000" dirty="0">
                <a:effectLst/>
                <a:latin typeface="Tempus Sans ITC" panose="04020404030D07020202" pitchFamily="82" charset="0"/>
                <a:ea typeface="Times New Roman" panose="02020603050405020304" pitchFamily="18" charset="0"/>
              </a:rPr>
              <a:t>cont.</a:t>
            </a:r>
            <a:r>
              <a:rPr lang="en-US" dirty="0">
                <a:effectLst/>
                <a:latin typeface="Calibri" panose="020F0502020204030204" pitchFamily="34" charset="0"/>
                <a:ea typeface="Times New Roman" panose="02020603050405020304" pitchFamily="18" charset="0"/>
              </a:rPr>
              <a:t> </a:t>
            </a:r>
          </a:p>
          <a:p>
            <a:pPr marL="0" marR="0" indent="0">
              <a:lnSpc>
                <a:spcPct val="107000"/>
              </a:lnSpc>
              <a:spcBef>
                <a:spcPts val="0"/>
              </a:spcBef>
              <a:spcAft>
                <a:spcPts val="0"/>
              </a:spcAft>
              <a:buNone/>
            </a:pPr>
            <a:r>
              <a:rPr lang="en-US" b="1" dirty="0">
                <a:effectLst/>
                <a:latin typeface="Calibri" panose="020F0502020204030204" pitchFamily="34" charset="0"/>
                <a:ea typeface="Times New Roman" panose="02020603050405020304" pitchFamily="18" charset="0"/>
              </a:rPr>
              <a:t>Rom 8:10 “</a:t>
            </a:r>
            <a:r>
              <a:rPr lang="en-US" dirty="0">
                <a:effectLst/>
                <a:latin typeface="Calibri" panose="020F0502020204030204" pitchFamily="34" charset="0"/>
                <a:ea typeface="Times New Roman" panose="02020603050405020304" pitchFamily="18" charset="0"/>
              </a:rPr>
              <a:t>“But if Christ is in you, then even though your body is subject to death because of sin, the Spirit gives life because of righteousness.”</a:t>
            </a:r>
          </a:p>
          <a:p>
            <a:pPr marL="0" marR="0" indent="0">
              <a:lnSpc>
                <a:spcPct val="107000"/>
              </a:lnSpc>
              <a:spcBef>
                <a:spcPts val="0"/>
              </a:spcBef>
              <a:spcAft>
                <a:spcPts val="0"/>
              </a:spcAft>
              <a:buNone/>
            </a:pPr>
            <a:r>
              <a:rPr lang="en-US" dirty="0">
                <a:effectLst/>
                <a:latin typeface="Calibri" panose="020F0502020204030204" pitchFamily="34" charset="0"/>
                <a:ea typeface="Times New Roman" panose="02020603050405020304" pitchFamily="18" charset="0"/>
              </a:rPr>
              <a:t>    </a:t>
            </a:r>
          </a:p>
          <a:p>
            <a:pPr marL="0" marR="0" indent="0">
              <a:lnSpc>
                <a:spcPct val="107000"/>
              </a:lnSpc>
              <a:spcBef>
                <a:spcPts val="0"/>
              </a:spcBef>
              <a:spcAft>
                <a:spcPts val="0"/>
              </a:spcAft>
              <a:buNone/>
            </a:pPr>
            <a:r>
              <a:rPr lang="en-US" b="1" dirty="0">
                <a:effectLst/>
                <a:latin typeface="Calibri" panose="020F0502020204030204" pitchFamily="34" charset="0"/>
                <a:ea typeface="Times New Roman" panose="02020603050405020304" pitchFamily="18" charset="0"/>
              </a:rPr>
              <a:t>Gal 5:16,18,22 “</a:t>
            </a:r>
            <a:r>
              <a:rPr lang="en-US" dirty="0">
                <a:effectLst/>
                <a:latin typeface="Calibri" panose="020F0502020204030204" pitchFamily="34" charset="0"/>
                <a:ea typeface="Times New Roman" panose="02020603050405020304" pitchFamily="18" charset="0"/>
              </a:rPr>
              <a:t>But I say walk by the Spirit, and you will not carry out the desire of the flesh. But if you are led by the Spirit, you are not under the Law. But the fruit of the Spirit is love, joy,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535567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514350" marR="0" indent="-514350">
              <a:lnSpc>
                <a:spcPct val="107000"/>
              </a:lnSpc>
              <a:spcBef>
                <a:spcPts val="0"/>
              </a:spcBef>
              <a:spcAft>
                <a:spcPts val="0"/>
              </a:spcAft>
              <a:buAutoNum type="alphaUcPeriod" startAt="3"/>
            </a:pPr>
            <a:r>
              <a:rPr lang="en-US" u="sng" dirty="0">
                <a:effectLst/>
                <a:latin typeface="Tempus Sans ITC" panose="04020404030D07020202" pitchFamily="82" charset="0"/>
                <a:ea typeface="Times New Roman" panose="02020603050405020304" pitchFamily="18" charset="0"/>
                <a:cs typeface="Calibri" panose="020F0502020204030204" pitchFamily="34" charset="0"/>
              </a:rPr>
              <a:t>As well as helping us in our personal walk - we are also given gifts to bless the body/family of God: </a:t>
            </a:r>
            <a:r>
              <a:rPr lang="en-US" b="1" dirty="0">
                <a:effectLst/>
                <a:latin typeface="Calibri" panose="020F0502020204030204" pitchFamily="34" charset="0"/>
                <a:ea typeface="Times New Roman" panose="02020603050405020304" pitchFamily="18" charset="0"/>
              </a:rPr>
              <a:t>      </a:t>
            </a:r>
          </a:p>
          <a:p>
            <a:pPr marL="0" marR="0" indent="0">
              <a:lnSpc>
                <a:spcPct val="107000"/>
              </a:lnSpc>
              <a:spcBef>
                <a:spcPts val="0"/>
              </a:spcBef>
              <a:spcAft>
                <a:spcPts val="0"/>
              </a:spcAft>
              <a:buNone/>
            </a:pPr>
            <a:r>
              <a:rPr lang="en-US" b="1" dirty="0">
                <a:effectLst/>
                <a:latin typeface="Calibri" panose="020F0502020204030204" pitchFamily="34" charset="0"/>
                <a:ea typeface="Times New Roman" panose="02020603050405020304" pitchFamily="18" charset="0"/>
              </a:rPr>
              <a:t>  </a:t>
            </a:r>
          </a:p>
          <a:p>
            <a:pPr marL="0" marR="0" indent="0">
              <a:lnSpc>
                <a:spcPct val="107000"/>
              </a:lnSpc>
              <a:spcBef>
                <a:spcPts val="0"/>
              </a:spcBef>
              <a:spcAft>
                <a:spcPts val="0"/>
              </a:spcAft>
              <a:buNone/>
            </a:pPr>
            <a:r>
              <a:rPr lang="en-US" b="1" dirty="0">
                <a:effectLst/>
                <a:latin typeface="Calibri" panose="020F0502020204030204" pitchFamily="34" charset="0"/>
                <a:ea typeface="Times New Roman" panose="02020603050405020304" pitchFamily="18" charset="0"/>
              </a:rPr>
              <a:t>1 Cor 12:4-7,11,18 “</a:t>
            </a:r>
            <a:r>
              <a:rPr lang="en-US" dirty="0">
                <a:effectLst/>
                <a:latin typeface="Calibri" panose="020F0502020204030204" pitchFamily="34" charset="0"/>
                <a:ea typeface="Times New Roman" panose="02020603050405020304" pitchFamily="18" charset="0"/>
              </a:rPr>
              <a:t>Now there are varieties of gifts, but the same Spirit. . . . But to each one is given the manifestation of the Spirit        </a:t>
            </a:r>
            <a:r>
              <a:rPr lang="en-US" b="1" dirty="0">
                <a:effectLst/>
                <a:latin typeface="Calibri" panose="020F0502020204030204" pitchFamily="34" charset="0"/>
                <a:ea typeface="Times New Roman" panose="02020603050405020304" pitchFamily="18" charset="0"/>
              </a:rPr>
              <a:t>for the common good</a:t>
            </a:r>
            <a:r>
              <a:rPr lang="en-US" dirty="0">
                <a:effectLst/>
                <a:latin typeface="Calibri" panose="020F0502020204030204" pitchFamily="34" charset="0"/>
                <a:ea typeface="Times New Roman" panose="02020603050405020304" pitchFamily="18" charset="0"/>
              </a:rPr>
              <a:t>. …. But one and the same Spirit works all these things, distributing to each one individually just as He wills. But now </a:t>
            </a:r>
            <a:r>
              <a:rPr lang="en-US" b="1" dirty="0">
                <a:effectLst/>
                <a:latin typeface="Calibri" panose="020F0502020204030204" pitchFamily="34" charset="0"/>
                <a:ea typeface="Times New Roman" panose="02020603050405020304" pitchFamily="18" charset="0"/>
              </a:rPr>
              <a:t>God has placed</a:t>
            </a:r>
            <a:r>
              <a:rPr lang="en-US" dirty="0">
                <a:effectLst/>
                <a:latin typeface="Calibri" panose="020F0502020204030204" pitchFamily="34" charset="0"/>
                <a:ea typeface="Times New Roman" panose="02020603050405020304" pitchFamily="18" charset="0"/>
              </a:rPr>
              <a:t> </a:t>
            </a:r>
            <a:r>
              <a:rPr lang="en-US" b="1" dirty="0">
                <a:effectLst/>
                <a:latin typeface="Calibri" panose="020F0502020204030204" pitchFamily="34" charset="0"/>
                <a:ea typeface="Times New Roman" panose="02020603050405020304" pitchFamily="18" charset="0"/>
              </a:rPr>
              <a:t>the member, each one of them, in the body</a:t>
            </a:r>
            <a:r>
              <a:rPr lang="en-US" dirty="0">
                <a:effectLst/>
                <a:latin typeface="Calibri" panose="020F0502020204030204" pitchFamily="34" charset="0"/>
                <a:ea typeface="Times New Roman" panose="02020603050405020304" pitchFamily="18" charset="0"/>
              </a:rPr>
              <a:t>, just as He desired.” . .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235400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0" indent="0">
              <a:lnSpc>
                <a:spcPct val="106000"/>
              </a:lnSpc>
              <a:spcBef>
                <a:spcPts val="0"/>
              </a:spcBef>
              <a:spcAft>
                <a:spcPts val="750"/>
              </a:spcAft>
              <a:buNone/>
            </a:pPr>
            <a:r>
              <a:rPr lang="en-US" dirty="0">
                <a:effectLst/>
                <a:latin typeface="Tempus Sans ITC" panose="04020404030D07020202" pitchFamily="82" charset="0"/>
                <a:ea typeface="Times New Roman" panose="02020603050405020304" pitchFamily="18" charset="0"/>
                <a:cs typeface="Calibri" panose="020F0502020204030204" pitchFamily="34" charset="0"/>
              </a:rPr>
              <a:t>C. </a:t>
            </a:r>
            <a:r>
              <a:rPr lang="en-US" u="sng" dirty="0">
                <a:effectLst/>
                <a:latin typeface="Tempus Sans ITC" panose="04020404030D07020202" pitchFamily="82" charset="0"/>
                <a:ea typeface="Times New Roman" panose="02020603050405020304" pitchFamily="18" charset="0"/>
                <a:cs typeface="Calibri" panose="020F0502020204030204" pitchFamily="34" charset="0"/>
              </a:rPr>
              <a:t>As well as helping us in our personal walk - we are also given gifts to bless the body/family of God</a:t>
            </a:r>
            <a:r>
              <a:rPr lang="en-US" dirty="0">
                <a:effectLst/>
                <a:latin typeface="Tempus Sans ITC" panose="04020404030D07020202" pitchFamily="82" charset="0"/>
                <a:ea typeface="Times New Roman" panose="02020603050405020304" pitchFamily="18" charset="0"/>
                <a:cs typeface="Calibri" panose="020F0502020204030204" pitchFamily="34" charset="0"/>
              </a:rPr>
              <a:t>:      </a:t>
            </a:r>
            <a:r>
              <a:rPr lang="en-US" b="1" dirty="0">
                <a:effectLst/>
                <a:latin typeface="Tempus Sans ITC" panose="04020404030D07020202" pitchFamily="82" charset="0"/>
                <a:ea typeface="Times New Roman" panose="02020603050405020304" pitchFamily="18" charset="0"/>
                <a:cs typeface="Calibri" panose="020F0502020204030204" pitchFamily="34" charset="0"/>
              </a:rPr>
              <a:t>cont.</a:t>
            </a:r>
            <a:r>
              <a:rPr lang="en-US" u="sng" dirty="0">
                <a:effectLst/>
                <a:latin typeface="Tempus Sans ITC" panose="04020404030D07020202" pitchFamily="82" charset="0"/>
                <a:ea typeface="Times New Roman" panose="02020603050405020304" pitchFamily="18" charset="0"/>
                <a:cs typeface="Calibri" panose="020F0502020204030204" pitchFamily="34" charset="0"/>
              </a:rPr>
              <a:t> </a:t>
            </a:r>
            <a:r>
              <a:rPr lang="en-US" b="1" dirty="0">
                <a:effectLst/>
                <a:latin typeface="Calibri" panose="020F0502020204030204" pitchFamily="34" charset="0"/>
                <a:ea typeface="Times New Roman" panose="02020603050405020304" pitchFamily="18" charset="0"/>
              </a:rPr>
              <a:t>        </a:t>
            </a:r>
          </a:p>
          <a:p>
            <a:pPr marL="0" indent="0">
              <a:lnSpc>
                <a:spcPct val="106000"/>
              </a:lnSpc>
              <a:spcBef>
                <a:spcPts val="0"/>
              </a:spcBef>
              <a:spcAft>
                <a:spcPts val="750"/>
              </a:spcAft>
              <a:buNone/>
            </a:pPr>
            <a:r>
              <a:rPr lang="en-US" b="1" dirty="0">
                <a:effectLst/>
                <a:latin typeface="Calibri" panose="020F0502020204030204" pitchFamily="34" charset="0"/>
                <a:ea typeface="Times New Roman" panose="02020603050405020304" pitchFamily="18" charset="0"/>
                <a:cs typeface="Calibri" panose="020F0502020204030204" pitchFamily="34" charset="0"/>
              </a:rPr>
              <a:t>I Cor 14:12, 26 “</a:t>
            </a:r>
            <a:r>
              <a:rPr lang="en-US" dirty="0">
                <a:effectLst/>
                <a:latin typeface="Calibri" panose="020F0502020204030204" pitchFamily="34" charset="0"/>
                <a:ea typeface="Times New Roman" panose="02020603050405020304" pitchFamily="18" charset="0"/>
                <a:cs typeface="Calibri" panose="020F0502020204030204" pitchFamily="34" charset="0"/>
              </a:rPr>
              <a:t>so also you, since you are zealous of spiritual gifts, seek to abound </a:t>
            </a:r>
            <a:r>
              <a:rPr lang="en-US" b="1" dirty="0">
                <a:effectLst/>
                <a:latin typeface="Calibri" panose="020F0502020204030204" pitchFamily="34" charset="0"/>
                <a:ea typeface="Times New Roman" panose="02020603050405020304" pitchFamily="18" charset="0"/>
                <a:cs typeface="Calibri" panose="020F0502020204030204" pitchFamily="34" charset="0"/>
              </a:rPr>
              <a:t>for the edification of the</a:t>
            </a:r>
            <a:r>
              <a:rPr lang="en-US" dirty="0">
                <a:effectLst/>
                <a:latin typeface="Calibri" panose="020F0502020204030204" pitchFamily="34" charset="0"/>
                <a:ea typeface="Times New Roman" panose="02020603050405020304" pitchFamily="18" charset="0"/>
                <a:cs typeface="Calibri" panose="020F0502020204030204" pitchFamily="34" charset="0"/>
              </a:rPr>
              <a:t> </a:t>
            </a:r>
            <a:r>
              <a:rPr lang="en-US" b="1" dirty="0">
                <a:effectLst/>
                <a:latin typeface="Calibri" panose="020F0502020204030204" pitchFamily="34" charset="0"/>
                <a:ea typeface="Times New Roman" panose="02020603050405020304" pitchFamily="18" charset="0"/>
                <a:cs typeface="Calibri" panose="020F0502020204030204" pitchFamily="34" charset="0"/>
              </a:rPr>
              <a:t>church</a:t>
            </a:r>
            <a:r>
              <a:rPr lang="en-US" dirty="0">
                <a:effectLst/>
                <a:latin typeface="Calibri" panose="020F0502020204030204" pitchFamily="34" charset="0"/>
                <a:ea typeface="Times New Roman" panose="02020603050405020304" pitchFamily="18" charset="0"/>
                <a:cs typeface="Calibri" panose="020F0502020204030204" pitchFamily="34" charset="0"/>
              </a:rPr>
              <a:t>. …what is the outcome then, brethren? When you assemble, each one of you has a psalm, has a teaching, has a revelation, has a tongue, has an interpretation. </a:t>
            </a:r>
            <a:r>
              <a:rPr lang="en-US" b="1" dirty="0">
                <a:effectLst/>
                <a:latin typeface="Calibri" panose="020F0502020204030204" pitchFamily="34" charset="0"/>
                <a:ea typeface="Times New Roman" panose="02020603050405020304" pitchFamily="18" charset="0"/>
                <a:cs typeface="Calibri" panose="020F0502020204030204" pitchFamily="34" charset="0"/>
              </a:rPr>
              <a:t>Let all things</a:t>
            </a:r>
            <a:r>
              <a:rPr lang="en-US" dirty="0">
                <a:effectLst/>
                <a:latin typeface="Calibri" panose="020F0502020204030204" pitchFamily="34" charset="0"/>
                <a:ea typeface="Times New Roman" panose="02020603050405020304" pitchFamily="18" charset="0"/>
                <a:cs typeface="Calibri" panose="020F0502020204030204" pitchFamily="34" charset="0"/>
              </a:rPr>
              <a:t> </a:t>
            </a:r>
            <a:r>
              <a:rPr lang="en-US" b="1" dirty="0">
                <a:effectLst/>
                <a:latin typeface="Calibri" panose="020F0502020204030204" pitchFamily="34" charset="0"/>
                <a:ea typeface="Times New Roman" panose="02020603050405020304" pitchFamily="18" charset="0"/>
                <a:cs typeface="Calibri" panose="020F0502020204030204" pitchFamily="34" charset="0"/>
              </a:rPr>
              <a:t>be done for edification</a:t>
            </a:r>
            <a:r>
              <a:rPr lang="en-US" dirty="0">
                <a:effectLst/>
                <a:latin typeface="Calibri" panose="020F0502020204030204" pitchFamily="34" charset="0"/>
                <a:ea typeface="Times New Roman" panose="02020603050405020304" pitchFamily="18" charset="0"/>
                <a:cs typeface="Calibri" panose="020F0502020204030204" pitchFamily="34" charset="0"/>
              </a:rPr>
              <a:t>.”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970321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0" marR="0" indent="0">
              <a:lnSpc>
                <a:spcPct val="106000"/>
              </a:lnSpc>
              <a:spcBef>
                <a:spcPts val="0"/>
              </a:spcBef>
              <a:spcAft>
                <a:spcPts val="750"/>
              </a:spcAft>
              <a:buNone/>
            </a:pPr>
            <a:r>
              <a:rPr lang="en-US" dirty="0">
                <a:effectLst/>
                <a:latin typeface="Tempus Sans ITC" panose="04020404030D07020202" pitchFamily="82" charset="0"/>
                <a:ea typeface="Times New Roman" panose="02020603050405020304" pitchFamily="18" charset="0"/>
                <a:cs typeface="Calibri" panose="020F0502020204030204" pitchFamily="34" charset="0"/>
              </a:rPr>
              <a:t>D. </a:t>
            </a:r>
            <a:r>
              <a:rPr lang="en-US" u="sng" dirty="0">
                <a:effectLst/>
                <a:latin typeface="Tempus Sans ITC" panose="04020404030D07020202" pitchFamily="82" charset="0"/>
                <a:ea typeface="Times New Roman" panose="02020603050405020304" pitchFamily="18" charset="0"/>
                <a:cs typeface="Calibri" panose="020F0502020204030204" pitchFamily="34" charset="0"/>
              </a:rPr>
              <a:t>The Holy Spirit is a guarantee regarding the promise of Christ’s return and our eternal home.</a:t>
            </a:r>
            <a:r>
              <a:rPr lang="en-US" dirty="0">
                <a:effectLst/>
                <a:latin typeface="Calibri" panose="020F0502020204030204" pitchFamily="34" charset="0"/>
                <a:ea typeface="Times New Roman" panose="02020603050405020304" pitchFamily="18" charset="0"/>
              </a:rPr>
              <a:t>  </a:t>
            </a:r>
            <a:r>
              <a:rPr lang="en-US" dirty="0">
                <a:solidFill>
                  <a:srgbClr val="00B050"/>
                </a:solidFill>
                <a:effectLst/>
                <a:latin typeface="Calibri" panose="020F0502020204030204" pitchFamily="34" charset="0"/>
                <a:ea typeface="Times New Roman" panose="02020603050405020304" pitchFamily="18" charset="0"/>
              </a:rPr>
              <a:t> </a:t>
            </a:r>
          </a:p>
          <a:p>
            <a:pPr marL="0" marR="0" indent="0">
              <a:lnSpc>
                <a:spcPct val="106000"/>
              </a:lnSpc>
              <a:spcBef>
                <a:spcPts val="0"/>
              </a:spcBef>
              <a:spcAft>
                <a:spcPts val="750"/>
              </a:spcAft>
              <a:buNone/>
            </a:pPr>
            <a:r>
              <a:rPr lang="en-US" b="1" dirty="0">
                <a:effectLst/>
                <a:latin typeface="Calibri" panose="020F0502020204030204" pitchFamily="34" charset="0"/>
                <a:ea typeface="Times New Roman" panose="02020603050405020304" pitchFamily="18" charset="0"/>
              </a:rPr>
              <a:t>Eph 1:13,14 “</a:t>
            </a:r>
            <a:r>
              <a:rPr lang="en-US" dirty="0">
                <a:effectLst/>
                <a:latin typeface="Calibri" panose="020F0502020204030204" pitchFamily="34" charset="0"/>
                <a:ea typeface="Times New Roman" panose="02020603050405020304" pitchFamily="18" charset="0"/>
              </a:rPr>
              <a:t>In Him, you also, after listening to the message of truth, the gospel of your salvation – having also believed, you were sealed in Him with the Holy Spirit of promise, who is given as a pledge of our inheritance, with a view to the redemption of God’s own possession, to the praise of His glory.”   </a:t>
            </a:r>
          </a:p>
          <a:p>
            <a:pPr marL="0" marR="0" indent="0">
              <a:lnSpc>
                <a:spcPct val="106000"/>
              </a:lnSpc>
              <a:spcBef>
                <a:spcPts val="0"/>
              </a:spcBef>
              <a:spcAft>
                <a:spcPts val="750"/>
              </a:spcAft>
              <a:buNone/>
            </a:pPr>
            <a:r>
              <a:rPr lang="en-US" b="1" dirty="0">
                <a:effectLst/>
                <a:latin typeface="Calibri" panose="020F0502020204030204" pitchFamily="34" charset="0"/>
                <a:ea typeface="Times New Roman" panose="02020603050405020304" pitchFamily="18" charset="0"/>
              </a:rPr>
              <a:t>Eph 4:30 “</a:t>
            </a:r>
            <a:r>
              <a:rPr lang="en-US" dirty="0">
                <a:effectLst/>
                <a:latin typeface="Calibri" panose="020F0502020204030204" pitchFamily="34" charset="0"/>
                <a:ea typeface="Times New Roman" panose="02020603050405020304" pitchFamily="18" charset="0"/>
              </a:rPr>
              <a:t>Do not Grieve the Holy Spirit of God, by whom you were sealed for the day of redemption</a:t>
            </a:r>
            <a:r>
              <a:rPr lang="en-US" dirty="0">
                <a:latin typeface="Calibri" panose="020F0502020204030204" pitchFamily="34" charset="0"/>
                <a:ea typeface="Times New Roman" panose="02020603050405020304" pitchFamily="18" charset="0"/>
              </a:rPr>
              <a:t>.”  . . .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970321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0" marR="0" indent="0">
              <a:lnSpc>
                <a:spcPct val="106000"/>
              </a:lnSpc>
              <a:spcBef>
                <a:spcPts val="0"/>
              </a:spcBef>
              <a:spcAft>
                <a:spcPts val="750"/>
              </a:spcAft>
              <a:buNone/>
            </a:pPr>
            <a:r>
              <a:rPr lang="en-US" dirty="0">
                <a:effectLst/>
                <a:latin typeface="Tempus Sans ITC" panose="04020404030D07020202" pitchFamily="82" charset="0"/>
                <a:ea typeface="Times New Roman" panose="02020603050405020304" pitchFamily="18" charset="0"/>
                <a:cs typeface="Calibri" panose="020F0502020204030204" pitchFamily="34" charset="0"/>
              </a:rPr>
              <a:t>D. </a:t>
            </a:r>
            <a:r>
              <a:rPr lang="en-US" u="sng" dirty="0">
                <a:effectLst/>
                <a:latin typeface="Tempus Sans ITC" panose="04020404030D07020202" pitchFamily="82" charset="0"/>
                <a:ea typeface="Times New Roman" panose="02020603050405020304" pitchFamily="18" charset="0"/>
                <a:cs typeface="Calibri" panose="020F0502020204030204" pitchFamily="34" charset="0"/>
              </a:rPr>
              <a:t>The Holy Spirit is a guarantee regarding the promise of Christ’s return and our eternal home</a:t>
            </a:r>
            <a:r>
              <a:rPr lang="en-US" dirty="0">
                <a:effectLst/>
                <a:latin typeface="Tempus Sans ITC" panose="04020404030D07020202" pitchFamily="82" charset="0"/>
                <a:ea typeface="Times New Roman" panose="02020603050405020304" pitchFamily="18" charset="0"/>
                <a:cs typeface="Calibri" panose="020F0502020204030204" pitchFamily="34" charset="0"/>
              </a:rPr>
              <a:t>.       </a:t>
            </a:r>
            <a:r>
              <a:rPr lang="en-US" sz="2000" b="1" dirty="0">
                <a:effectLst/>
                <a:latin typeface="Tempus Sans ITC" panose="04020404030D07020202" pitchFamily="82" charset="0"/>
                <a:ea typeface="Times New Roman" panose="02020603050405020304" pitchFamily="18" charset="0"/>
                <a:cs typeface="Calibri" panose="020F0502020204030204" pitchFamily="34" charset="0"/>
              </a:rPr>
              <a:t>cont</a:t>
            </a:r>
            <a:r>
              <a:rPr lang="en-US" sz="2000" b="1" dirty="0">
                <a:latin typeface="Tempus Sans ITC" panose="04020404030D07020202" pitchFamily="82" charset="0"/>
                <a:ea typeface="Times New Roman" panose="02020603050405020304" pitchFamily="18" charset="0"/>
                <a:cs typeface="Calibri" panose="020F0502020204030204" pitchFamily="34" charset="0"/>
              </a:rPr>
              <a:t>.</a:t>
            </a:r>
          </a:p>
          <a:p>
            <a:pPr marL="0" marR="0" indent="0">
              <a:lnSpc>
                <a:spcPct val="106000"/>
              </a:lnSpc>
              <a:spcBef>
                <a:spcPts val="0"/>
              </a:spcBef>
              <a:spcAft>
                <a:spcPts val="750"/>
              </a:spcAft>
              <a:buNone/>
            </a:pPr>
            <a:endParaRPr lang="en-US" sz="1000" b="1" dirty="0">
              <a:latin typeface="Tempus Sans ITC" panose="04020404030D07020202" pitchFamily="82" charset="0"/>
              <a:ea typeface="Times New Roman" panose="02020603050405020304" pitchFamily="18" charset="0"/>
              <a:cs typeface="Calibri" panose="020F0502020204030204" pitchFamily="34" charset="0"/>
            </a:endParaRPr>
          </a:p>
          <a:p>
            <a:pPr marL="0" marR="0" indent="0">
              <a:lnSpc>
                <a:spcPct val="106000"/>
              </a:lnSpc>
              <a:spcBef>
                <a:spcPts val="0"/>
              </a:spcBef>
              <a:spcAft>
                <a:spcPts val="750"/>
              </a:spcAft>
              <a:buNone/>
            </a:pPr>
            <a:r>
              <a:rPr lang="en-US" b="1" dirty="0">
                <a:effectLst/>
                <a:latin typeface="Calibri" panose="020F0502020204030204" pitchFamily="34" charset="0"/>
                <a:ea typeface="Times New Roman" panose="02020603050405020304" pitchFamily="18" charset="0"/>
              </a:rPr>
              <a:t>Rom 8:11 “</a:t>
            </a:r>
            <a:r>
              <a:rPr lang="en-US" dirty="0">
                <a:effectLst/>
                <a:latin typeface="Calibri" panose="020F0502020204030204" pitchFamily="34" charset="0"/>
                <a:ea typeface="Times New Roman" panose="02020603050405020304" pitchFamily="18" charset="0"/>
              </a:rPr>
              <a:t>But if the Spirit of Him who raised Jesus from the dead dwells in you, He who raised Christ Jesus from the dead will also give life to your mortal bodies through His Spirit who dwells in you.” </a:t>
            </a:r>
            <a:r>
              <a:rPr lang="en-US" dirty="0">
                <a:effectLst/>
                <a:latin typeface="Calibri" panose="020F0502020204030204" pitchFamily="34" charset="0"/>
                <a:ea typeface="Calibri" panose="020F0502020204030204" pitchFamily="34" charset="0"/>
                <a:cs typeface="Times New Roman" panose="02020603050405020304" pitchFamily="18" charset="0"/>
              </a:rPr>
              <a:t>  </a:t>
            </a:r>
          </a:p>
          <a:p>
            <a:pPr marL="0" marR="0" indent="0">
              <a:lnSpc>
                <a:spcPct val="106000"/>
              </a:lnSpc>
              <a:spcBef>
                <a:spcPts val="0"/>
              </a:spcBef>
              <a:spcAft>
                <a:spcPts val="750"/>
              </a:spcAft>
              <a:buNone/>
            </a:pP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6000"/>
              </a:lnSpc>
              <a:spcBef>
                <a:spcPts val="0"/>
              </a:spcBef>
              <a:spcAft>
                <a:spcPts val="750"/>
              </a:spcAft>
              <a:buNone/>
            </a:pPr>
            <a:r>
              <a:rPr lang="en-US" b="1" dirty="0">
                <a:effectLst/>
                <a:latin typeface="Calibri" panose="020F0502020204030204" pitchFamily="34" charset="0"/>
                <a:ea typeface="Calibri" panose="020F0502020204030204" pitchFamily="34" charset="0"/>
                <a:cs typeface="Times New Roman" panose="02020603050405020304" pitchFamily="18" charset="0"/>
              </a:rPr>
              <a:t>2 Cor 1:21,22 (5:5)  “</a:t>
            </a:r>
            <a:r>
              <a:rPr lang="en-US" dirty="0">
                <a:effectLst/>
                <a:latin typeface="Calibri" panose="020F0502020204030204" pitchFamily="34" charset="0"/>
                <a:ea typeface="Calibri" panose="020F0502020204030204" pitchFamily="34" charset="0"/>
                <a:cs typeface="Times New Roman" panose="02020603050405020304" pitchFamily="18" charset="0"/>
              </a:rPr>
              <a:t>Now He who established us with you in Christ and anointed us is God, who also sealed us and </a:t>
            </a:r>
            <a:r>
              <a:rPr lang="en-US" b="1" dirty="0">
                <a:effectLst/>
                <a:latin typeface="Calibri" panose="020F0502020204030204" pitchFamily="34" charset="0"/>
                <a:ea typeface="Calibri" panose="020F0502020204030204" pitchFamily="34" charset="0"/>
                <a:cs typeface="Times New Roman" panose="02020603050405020304" pitchFamily="18" charset="0"/>
              </a:rPr>
              <a:t>gave us the Spirit in our hearts as a pledge</a:t>
            </a:r>
            <a:r>
              <a:rPr lang="en-US" dirty="0">
                <a:effectLst/>
                <a:latin typeface="Calibri" panose="020F0502020204030204" pitchFamily="34"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28332656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0" marR="0" indent="0">
              <a:lnSpc>
                <a:spcPct val="107000"/>
              </a:lnSpc>
              <a:spcBef>
                <a:spcPts val="0"/>
              </a:spcBef>
              <a:spcAft>
                <a:spcPts val="0"/>
              </a:spcAft>
              <a:buNone/>
            </a:pPr>
            <a:r>
              <a:rPr lang="en-US" b="1" u="sng" dirty="0">
                <a:effectLst/>
                <a:latin typeface="Calibri" panose="020F0502020204030204" pitchFamily="34" charset="0"/>
                <a:ea typeface="Times New Roman" panose="02020603050405020304" pitchFamily="18" charset="0"/>
                <a:cs typeface="Calibri" panose="020F0502020204030204" pitchFamily="34" charset="0"/>
              </a:rPr>
              <a:t>Summary</a:t>
            </a:r>
            <a:r>
              <a:rPr lang="en-US" b="1" dirty="0">
                <a:effectLst/>
                <a:latin typeface="Calibri" panose="020F0502020204030204" pitchFamily="34" charset="0"/>
                <a:ea typeface="Times New Roman" panose="02020603050405020304" pitchFamily="18" charset="0"/>
                <a:cs typeface="Calibri" panose="020F0502020204030204" pitchFamily="34" charset="0"/>
              </a:rPr>
              <a:t>:       </a:t>
            </a:r>
          </a:p>
          <a:p>
            <a:pPr marL="0" marR="0" indent="0">
              <a:lnSpc>
                <a:spcPct val="107000"/>
              </a:lnSpc>
              <a:spcBef>
                <a:spcPts val="0"/>
              </a:spcBef>
              <a:spcAft>
                <a:spcPts val="0"/>
              </a:spcAft>
              <a:buNone/>
            </a:pPr>
            <a:r>
              <a:rPr lang="en-US" dirty="0">
                <a:effectLst/>
                <a:latin typeface="Calibri" panose="020F0502020204030204" pitchFamily="34" charset="0"/>
                <a:ea typeface="Times New Roman" panose="02020603050405020304" pitchFamily="18" charset="0"/>
                <a:cs typeface="Calibri" panose="020F0502020204030204" pitchFamily="34" charset="0"/>
              </a:rPr>
              <a:t>The Holy Spirit brings into man the guidance and influence of God. The Holy Spirit seeks to bring us that abundant life which Jesus promised.  </a:t>
            </a:r>
            <a:endParaRPr lang="en-US" dirty="0">
              <a:latin typeface="Calibri" panose="020F0502020204030204" pitchFamily="34" charset="0"/>
              <a:ea typeface="Times New Roman" panose="02020603050405020304" pitchFamily="18" charset="0"/>
              <a:cs typeface="Calibri" panose="020F0502020204030204" pitchFamily="34" charset="0"/>
            </a:endParaRPr>
          </a:p>
          <a:p>
            <a:pPr marL="0" marR="0" indent="0">
              <a:lnSpc>
                <a:spcPct val="107000"/>
              </a:lnSpc>
              <a:spcBef>
                <a:spcPts val="0"/>
              </a:spcBef>
              <a:spcAft>
                <a:spcPts val="0"/>
              </a:spcAft>
              <a:buNone/>
            </a:pPr>
            <a:endParaRPr lang="en-US" sz="1000" dirty="0">
              <a:effectLst/>
              <a:latin typeface="Calibri" panose="020F0502020204030204" pitchFamily="34" charset="0"/>
              <a:ea typeface="Times New Roman" panose="02020603050405020304" pitchFamily="18" charset="0"/>
              <a:cs typeface="Calibri" panose="020F0502020204030204" pitchFamily="34" charset="0"/>
            </a:endParaRPr>
          </a:p>
          <a:p>
            <a:pPr marL="0" marR="0" indent="0">
              <a:lnSpc>
                <a:spcPct val="107000"/>
              </a:lnSpc>
              <a:spcBef>
                <a:spcPts val="0"/>
              </a:spcBef>
              <a:spcAft>
                <a:spcPts val="0"/>
              </a:spcAft>
              <a:buNone/>
            </a:pPr>
            <a:r>
              <a:rPr lang="en-US" b="1" dirty="0">
                <a:effectLst/>
                <a:latin typeface="Calibri" panose="020F0502020204030204" pitchFamily="34" charset="0"/>
                <a:ea typeface="Times New Roman" panose="02020603050405020304" pitchFamily="18" charset="0"/>
                <a:cs typeface="Calibri" panose="020F0502020204030204" pitchFamily="34" charset="0"/>
              </a:rPr>
              <a:t>John 6:63 “</a:t>
            </a:r>
            <a:r>
              <a:rPr lang="en-US" dirty="0">
                <a:effectLst/>
                <a:latin typeface="Calibri" panose="020F0502020204030204" pitchFamily="34" charset="0"/>
                <a:ea typeface="Times New Roman" panose="02020603050405020304" pitchFamily="18" charset="0"/>
                <a:cs typeface="Calibri" panose="020F0502020204030204" pitchFamily="34" charset="0"/>
              </a:rPr>
              <a:t>It is the Spirit who gives life; the flesh profits nothing; the words that I have spoken to you are spirit and are life.” </a:t>
            </a:r>
          </a:p>
          <a:p>
            <a:pPr marL="0" marR="0" indent="0">
              <a:lnSpc>
                <a:spcPct val="107000"/>
              </a:lnSpc>
              <a:spcBef>
                <a:spcPts val="0"/>
              </a:spcBef>
              <a:spcAft>
                <a:spcPts val="0"/>
              </a:spcAft>
              <a:buNone/>
            </a:pPr>
            <a:endParaRPr lang="en-US" dirty="0">
              <a:latin typeface="Calibri" panose="020F0502020204030204" pitchFamily="34" charset="0"/>
              <a:ea typeface="Calibri" panose="020F0502020204030204" pitchFamily="34" charset="0"/>
              <a:cs typeface="Calibri" panose="020F0502020204030204" pitchFamily="34" charset="0"/>
            </a:endParaRPr>
          </a:p>
          <a:p>
            <a:pPr marL="0" marR="0" indent="0">
              <a:lnSpc>
                <a:spcPct val="107000"/>
              </a:lnSpc>
              <a:spcBef>
                <a:spcPts val="0"/>
              </a:spcBef>
              <a:spcAft>
                <a:spcPts val="0"/>
              </a:spcAft>
              <a:buNone/>
            </a:pPr>
            <a:r>
              <a:rPr lang="en-US" b="1" dirty="0">
                <a:latin typeface="Calibri" panose="020F0502020204030204" pitchFamily="34" charset="0"/>
                <a:ea typeface="Calibri" panose="020F0502020204030204" pitchFamily="34" charset="0"/>
                <a:cs typeface="Calibri" panose="020F0502020204030204" pitchFamily="34" charset="0"/>
              </a:rPr>
              <a:t>Gal 5:18, 2-25 </a:t>
            </a:r>
            <a:r>
              <a:rPr lang="en-US" dirty="0">
                <a:latin typeface="Calibri" panose="020F0502020204030204" pitchFamily="34" charset="0"/>
                <a:ea typeface="Calibri" panose="020F0502020204030204" pitchFamily="34" charset="0"/>
                <a:cs typeface="Calibri" panose="020F0502020204030204" pitchFamily="34" charset="0"/>
              </a:rPr>
              <a:t>“but if you are led by the Spirit, you are not under the law. . . . The Fruit if the Spirit is love, joy, peace, . . . . against such things there is no law. Now those who belong to Christ Jesus have crucified the flesh with it’s passions and desires. </a:t>
            </a:r>
            <a:r>
              <a:rPr lang="en-US" b="1" dirty="0">
                <a:latin typeface="Calibri" panose="020F0502020204030204" pitchFamily="34" charset="0"/>
                <a:ea typeface="Calibri" panose="020F0502020204030204" pitchFamily="34" charset="0"/>
                <a:cs typeface="Calibri" panose="020F0502020204030204" pitchFamily="34" charset="0"/>
              </a:rPr>
              <a:t>If we live by the Spirit, let us also walk by the Spirit.</a:t>
            </a:r>
            <a:r>
              <a:rPr lang="en-US" dirty="0">
                <a:latin typeface="Calibri" panose="020F0502020204030204" pitchFamily="34" charset="0"/>
                <a:ea typeface="Calibri" panose="020F0502020204030204" pitchFamily="34" charset="0"/>
                <a:cs typeface="Calibri" panose="020F0502020204030204" pitchFamily="34" charset="0"/>
              </a:rPr>
              <a:t>”</a:t>
            </a:r>
            <a:endParaRPr lang="en-US" b="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745542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D69C11-A5E3-AB94-9DCE-1B4D5327ECD4}"/>
              </a:ext>
            </a:extLst>
          </p:cNvPr>
          <p:cNvSpPr>
            <a:spLocks noGrp="1"/>
          </p:cNvSpPr>
          <p:nvPr>
            <p:ph type="title"/>
          </p:nvPr>
        </p:nvSpPr>
        <p:spPr>
          <a:xfrm>
            <a:off x="838200" y="365125"/>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D1654FB4-431A-EAF3-77B0-D3F4D7CAA521}"/>
              </a:ext>
            </a:extLst>
          </p:cNvPr>
          <p:cNvSpPr>
            <a:spLocks noGrp="1"/>
          </p:cNvSpPr>
          <p:nvPr>
            <p:ph idx="1"/>
          </p:nvPr>
        </p:nvSpPr>
        <p:spPr>
          <a:xfrm>
            <a:off x="838200" y="528798"/>
            <a:ext cx="10515600" cy="5648165"/>
          </a:xfrm>
        </p:spPr>
        <p:txBody>
          <a:bodyPr/>
          <a:lstStyle/>
          <a:p>
            <a:endParaRPr lang="en-US" dirty="0"/>
          </a:p>
          <a:p>
            <a:endParaRPr lang="en-US" dirty="0"/>
          </a:p>
          <a:p>
            <a:endParaRPr lang="en-US" dirty="0"/>
          </a:p>
          <a:p>
            <a:pPr marL="0" indent="0" algn="ctr">
              <a:buNone/>
            </a:pPr>
            <a:r>
              <a:rPr lang="en-US" sz="4800" dirty="0"/>
              <a:t>The Holy Spirit Assists Us</a:t>
            </a:r>
          </a:p>
          <a:p>
            <a:pPr marL="0" indent="0" algn="ctr">
              <a:buNone/>
            </a:pPr>
            <a:endParaRPr lang="en-US" sz="4800" dirty="0"/>
          </a:p>
          <a:p>
            <a:pPr marL="0" indent="0" algn="ctr">
              <a:buNone/>
            </a:pPr>
            <a:endParaRPr lang="en-US" sz="4800" dirty="0"/>
          </a:p>
          <a:p>
            <a:pPr marL="0" indent="0" algn="ctr">
              <a:buNone/>
            </a:pPr>
            <a:r>
              <a:rPr lang="en-US" sz="3600" dirty="0"/>
              <a:t>By Jim Young</a:t>
            </a:r>
          </a:p>
        </p:txBody>
      </p:sp>
    </p:spTree>
    <p:extLst>
      <p:ext uri="{BB962C8B-B14F-4D97-AF65-F5344CB8AC3E}">
        <p14:creationId xmlns:p14="http://schemas.microsoft.com/office/powerpoint/2010/main" val="34484861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D69C11-A5E3-AB94-9DCE-1B4D5327ECD4}"/>
              </a:ext>
            </a:extLst>
          </p:cNvPr>
          <p:cNvSpPr>
            <a:spLocks noGrp="1"/>
          </p:cNvSpPr>
          <p:nvPr>
            <p:ph type="title"/>
          </p:nvPr>
        </p:nvSpPr>
        <p:spPr>
          <a:xfrm>
            <a:off x="838200" y="365125"/>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D1654FB4-431A-EAF3-77B0-D3F4D7CAA521}"/>
              </a:ext>
            </a:extLst>
          </p:cNvPr>
          <p:cNvSpPr>
            <a:spLocks noGrp="1"/>
          </p:cNvSpPr>
          <p:nvPr>
            <p:ph idx="1"/>
          </p:nvPr>
        </p:nvSpPr>
        <p:spPr>
          <a:xfrm>
            <a:off x="838200" y="528798"/>
            <a:ext cx="10515600" cy="5648165"/>
          </a:xfrm>
        </p:spPr>
        <p:txBody>
          <a:bodyPr/>
          <a:lstStyle/>
          <a:p>
            <a:pPr marL="0" marR="0" indent="0">
              <a:lnSpc>
                <a:spcPct val="107000"/>
              </a:lnSpc>
              <a:spcBef>
                <a:spcPts val="0"/>
              </a:spcBef>
              <a:spcAft>
                <a:spcPts val="800"/>
              </a:spcAft>
              <a:buNone/>
            </a:pPr>
            <a:r>
              <a:rPr lang="en-US" b="1" dirty="0">
                <a:effectLst/>
                <a:latin typeface="Calibri" panose="020F0502020204030204" pitchFamily="34" charset="0"/>
                <a:ea typeface="Calibri" panose="020F0502020204030204" pitchFamily="34" charset="0"/>
                <a:cs typeface="Calibri" panose="020F0502020204030204" pitchFamily="34" charset="0"/>
              </a:rPr>
              <a:t>Gal 2:20</a:t>
            </a:r>
            <a:r>
              <a:rPr lang="en-US" dirty="0">
                <a:effectLst/>
                <a:latin typeface="Calibri" panose="020F0502020204030204" pitchFamily="34" charset="0"/>
                <a:ea typeface="Calibri" panose="020F0502020204030204" pitchFamily="34" charset="0"/>
                <a:cs typeface="Calibri" panose="020F0502020204030204" pitchFamily="34" charset="0"/>
              </a:rPr>
              <a:t> “I have been crucified with Christ; and it is not longer I who live, but Christ lives in me; and the life which I not live in the flesh </a:t>
            </a:r>
            <a:r>
              <a:rPr lang="en-US" b="1" dirty="0">
                <a:effectLst/>
                <a:latin typeface="Calibri" panose="020F0502020204030204" pitchFamily="34" charset="0"/>
                <a:ea typeface="Calibri" panose="020F0502020204030204" pitchFamily="34" charset="0"/>
                <a:cs typeface="Calibri" panose="020F0502020204030204" pitchFamily="34" charset="0"/>
              </a:rPr>
              <a:t>I live by faith in the Son of God,</a:t>
            </a:r>
            <a:r>
              <a:rPr lang="en-US" dirty="0">
                <a:effectLst/>
                <a:latin typeface="Calibri" panose="020F0502020204030204" pitchFamily="34" charset="0"/>
                <a:ea typeface="Calibri" panose="020F0502020204030204" pitchFamily="34" charset="0"/>
                <a:cs typeface="Calibri" panose="020F0502020204030204" pitchFamily="34" charset="0"/>
              </a:rPr>
              <a:t> who love me and gave Himself up for me.”</a:t>
            </a:r>
            <a:r>
              <a:rPr lang="en-US" dirty="0">
                <a:solidFill>
                  <a:srgbClr val="00B050"/>
                </a:solidFill>
                <a:effectLst/>
                <a:latin typeface="Calibri" panose="020F0502020204030204" pitchFamily="34" charset="0"/>
                <a:ea typeface="Calibri" panose="020F0502020204030204" pitchFamily="34" charset="0"/>
                <a:cs typeface="Calibri" panose="020F0502020204030204" pitchFamily="34" charset="0"/>
              </a:rPr>
              <a:t> </a:t>
            </a:r>
          </a:p>
          <a:p>
            <a:pPr marL="0" marR="0" indent="0">
              <a:lnSpc>
                <a:spcPct val="107000"/>
              </a:lnSpc>
              <a:spcBef>
                <a:spcPts val="0"/>
              </a:spcBef>
              <a:spcAft>
                <a:spcPts val="800"/>
              </a:spcAft>
              <a:buNone/>
            </a:pPr>
            <a:r>
              <a:rPr lang="en-US" dirty="0">
                <a:solidFill>
                  <a:srgbClr val="00B050"/>
                </a:solidFill>
                <a:effectLst/>
                <a:latin typeface="Calibri" panose="020F0502020204030204" pitchFamily="34" charset="0"/>
                <a:ea typeface="Calibri" panose="020F0502020204030204" pitchFamily="34" charset="0"/>
                <a:cs typeface="Calibri" panose="020F0502020204030204" pitchFamily="34" charset="0"/>
              </a:rPr>
              <a:t>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b="1" dirty="0">
                <a:effectLst/>
                <a:latin typeface="Calibri" panose="020F0502020204030204" pitchFamily="34" charset="0"/>
                <a:ea typeface="Calibri" panose="020F0502020204030204" pitchFamily="34" charset="0"/>
                <a:cs typeface="Calibri" panose="020F0502020204030204" pitchFamily="34" charset="0"/>
              </a:rPr>
              <a:t>If we are walking by faith </a:t>
            </a:r>
            <a:r>
              <a:rPr lang="en-US" dirty="0">
                <a:effectLst/>
                <a:latin typeface="Calibri" panose="020F0502020204030204" pitchFamily="34" charset="0"/>
                <a:ea typeface="Calibri" panose="020F0502020204030204" pitchFamily="34" charset="0"/>
                <a:cs typeface="Calibri" panose="020F0502020204030204" pitchFamily="34" charset="0"/>
              </a:rPr>
              <a:t>– </a:t>
            </a:r>
          </a:p>
          <a:p>
            <a:pPr marL="0" marR="0" indent="0">
              <a:lnSpc>
                <a:spcPct val="107000"/>
              </a:lnSpc>
              <a:spcBef>
                <a:spcPts val="0"/>
              </a:spcBef>
              <a:spcAft>
                <a:spcPts val="800"/>
              </a:spcAft>
              <a:buNone/>
            </a:pPr>
            <a:r>
              <a:rPr lang="en-US" dirty="0">
                <a:effectLst/>
                <a:latin typeface="Calibri" panose="020F0502020204030204" pitchFamily="34" charset="0"/>
                <a:ea typeface="Calibri" panose="020F0502020204030204" pitchFamily="34" charset="0"/>
                <a:cs typeface="Calibri" panose="020F0502020204030204" pitchFamily="34" charset="0"/>
              </a:rPr>
              <a:t>* then we have the promise of eternal; </a:t>
            </a:r>
          </a:p>
          <a:p>
            <a:pPr marL="0" marR="0" indent="0">
              <a:lnSpc>
                <a:spcPct val="107000"/>
              </a:lnSpc>
              <a:spcBef>
                <a:spcPts val="0"/>
              </a:spcBef>
              <a:spcAft>
                <a:spcPts val="800"/>
              </a:spcAft>
              <a:buNone/>
            </a:pPr>
            <a:r>
              <a:rPr lang="en-US" dirty="0">
                <a:effectLst/>
                <a:latin typeface="Calibri" panose="020F0502020204030204" pitchFamily="34" charset="0"/>
                <a:ea typeface="Calibri" panose="020F0502020204030204" pitchFamily="34" charset="0"/>
                <a:cs typeface="Calibri" panose="020F0502020204030204" pitchFamily="34" charset="0"/>
              </a:rPr>
              <a:t>* we trust God to carry us though our struggles; </a:t>
            </a:r>
          </a:p>
          <a:p>
            <a:pPr marR="0">
              <a:lnSpc>
                <a:spcPct val="107000"/>
              </a:lnSpc>
              <a:spcBef>
                <a:spcPts val="0"/>
              </a:spcBef>
              <a:spcAft>
                <a:spcPts val="800"/>
              </a:spcAft>
            </a:pPr>
            <a:r>
              <a:rPr lang="en-US" dirty="0">
                <a:effectLst/>
                <a:latin typeface="Calibri" panose="020F0502020204030204" pitchFamily="34" charset="0"/>
                <a:ea typeface="Calibri" panose="020F0502020204030204" pitchFamily="34" charset="0"/>
                <a:cs typeface="Calibri" panose="020F0502020204030204" pitchFamily="34" charset="0"/>
              </a:rPr>
              <a:t>we serve God and keep His commandments: </a:t>
            </a:r>
          </a:p>
          <a:p>
            <a:pPr marL="0" marR="0" indent="0">
              <a:lnSpc>
                <a:spcPct val="107000"/>
              </a:lnSpc>
              <a:spcBef>
                <a:spcPts val="0"/>
              </a:spcBef>
              <a:spcAft>
                <a:spcPts val="800"/>
              </a:spcAft>
              <a:buNone/>
            </a:pPr>
            <a:r>
              <a:rPr lang="en-US" dirty="0">
                <a:latin typeface="Calibri" panose="020F0502020204030204" pitchFamily="34" charset="0"/>
                <a:ea typeface="Calibri" panose="020F0502020204030204" pitchFamily="34" charset="0"/>
                <a:cs typeface="Calibri" panose="020F0502020204030204" pitchFamily="34" charset="0"/>
              </a:rPr>
              <a:t>	we</a:t>
            </a:r>
            <a:r>
              <a:rPr lang="en-US" dirty="0">
                <a:effectLst/>
                <a:latin typeface="Calibri" panose="020F0502020204030204" pitchFamily="34" charset="0"/>
                <a:ea typeface="Calibri" panose="020F0502020204030204" pitchFamily="34" charset="0"/>
                <a:cs typeface="Calibri" panose="020F0502020204030204" pitchFamily="34" charset="0"/>
              </a:rPr>
              <a:t> love Him and our neighbors.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2023759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D69C11-A5E3-AB94-9DCE-1B4D5327ECD4}"/>
              </a:ext>
            </a:extLst>
          </p:cNvPr>
          <p:cNvSpPr>
            <a:spLocks noGrp="1"/>
          </p:cNvSpPr>
          <p:nvPr>
            <p:ph type="title"/>
          </p:nvPr>
        </p:nvSpPr>
        <p:spPr>
          <a:xfrm>
            <a:off x="838200" y="365125"/>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D1654FB4-431A-EAF3-77B0-D3F4D7CAA521}"/>
              </a:ext>
            </a:extLst>
          </p:cNvPr>
          <p:cNvSpPr>
            <a:spLocks noGrp="1"/>
          </p:cNvSpPr>
          <p:nvPr>
            <p:ph idx="1"/>
          </p:nvPr>
        </p:nvSpPr>
        <p:spPr>
          <a:xfrm>
            <a:off x="838200" y="528798"/>
            <a:ext cx="10515600" cy="5648165"/>
          </a:xfrm>
        </p:spPr>
        <p:txBody>
          <a:bodyPr>
            <a:normAutofit/>
          </a:bodyPr>
          <a:lstStyle/>
          <a:p>
            <a:pPr marL="0" indent="0">
              <a:buNone/>
            </a:pPr>
            <a:r>
              <a:rPr lang="en-US" sz="3200" b="1" dirty="0">
                <a:effectLst/>
                <a:latin typeface="Calibri" panose="020F0502020204030204" pitchFamily="34" charset="0"/>
                <a:ea typeface="Calibri" panose="020F0502020204030204" pitchFamily="34" charset="0"/>
              </a:rPr>
              <a:t>John 16:7   </a:t>
            </a:r>
            <a:r>
              <a:rPr lang="en-US" sz="3200" dirty="0">
                <a:effectLst/>
                <a:latin typeface="Calibri" panose="020F0502020204030204" pitchFamily="34" charset="0"/>
                <a:ea typeface="Calibri" panose="020F0502020204030204" pitchFamily="34" charset="0"/>
              </a:rPr>
              <a:t>“But I tell you the truth, it is to your advantage that I go away; for if I do not go away, the Helper will not come to you; but if I go, I will send Him to you.” </a:t>
            </a:r>
            <a:endParaRPr lang="en-US" sz="3200" b="1" dirty="0">
              <a:effectLst/>
              <a:latin typeface="Calibri" panose="020F0502020204030204" pitchFamily="34" charset="0"/>
              <a:ea typeface="Calibri" panose="020F0502020204030204" pitchFamily="34" charset="0"/>
            </a:endParaRPr>
          </a:p>
          <a:p>
            <a:pPr marL="0" indent="0">
              <a:buNone/>
            </a:pPr>
            <a:endParaRPr lang="en-US" sz="3200" b="1" dirty="0">
              <a:latin typeface="Calibri" panose="020F0502020204030204" pitchFamily="34" charset="0"/>
              <a:ea typeface="Calibri" panose="020F0502020204030204" pitchFamily="34" charset="0"/>
            </a:endParaRPr>
          </a:p>
          <a:p>
            <a:pPr marL="0" indent="0">
              <a:buNone/>
            </a:pPr>
            <a:r>
              <a:rPr lang="en-US" sz="3200" b="1" dirty="0">
                <a:effectLst/>
                <a:latin typeface="Calibri" panose="020F0502020204030204" pitchFamily="34" charset="0"/>
                <a:ea typeface="Calibri" panose="020F0502020204030204" pitchFamily="34" charset="0"/>
              </a:rPr>
              <a:t> 14:15,16   </a:t>
            </a:r>
            <a:r>
              <a:rPr lang="en-US" sz="3200" dirty="0">
                <a:effectLst/>
                <a:latin typeface="Calibri" panose="020F0502020204030204" pitchFamily="34" charset="0"/>
                <a:ea typeface="Calibri" panose="020F0502020204030204" pitchFamily="34" charset="0"/>
              </a:rPr>
              <a:t>“If you love Me, you will keep My commandments. I will ask the Father, and He will give you another Helper, that He may be with you forever.”</a:t>
            </a:r>
            <a:endParaRPr lang="en-US" sz="3200" dirty="0"/>
          </a:p>
        </p:txBody>
      </p:sp>
    </p:spTree>
    <p:extLst>
      <p:ext uri="{BB962C8B-B14F-4D97-AF65-F5344CB8AC3E}">
        <p14:creationId xmlns:p14="http://schemas.microsoft.com/office/powerpoint/2010/main" val="3956638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0" marR="0" indent="0" algn="ctr">
              <a:lnSpc>
                <a:spcPct val="107000"/>
              </a:lnSpc>
              <a:spcBef>
                <a:spcPts val="0"/>
              </a:spcBef>
              <a:spcAft>
                <a:spcPts val="800"/>
              </a:spcAft>
              <a:buNone/>
            </a:pPr>
            <a:r>
              <a:rPr lang="en-US" sz="3200" b="1" dirty="0">
                <a:effectLst/>
                <a:latin typeface="Calibri" panose="020F0502020204030204" pitchFamily="34" charset="0"/>
                <a:ea typeface="Calibri" panose="020F0502020204030204" pitchFamily="34" charset="0"/>
                <a:cs typeface="Calibri" panose="020F0502020204030204" pitchFamily="34" charset="0"/>
              </a:rPr>
              <a:t>HOLY SPIRIT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mj-lt"/>
              <a:buAutoNum type="arabicPeriod"/>
            </a:pPr>
            <a:r>
              <a:rPr lang="en-US" sz="2200" b="1" dirty="0">
                <a:effectLst/>
                <a:latin typeface="Calibri" panose="020F0502020204030204" pitchFamily="34" charset="0"/>
                <a:ea typeface="Calibri" panose="020F0502020204030204" pitchFamily="34" charset="0"/>
                <a:cs typeface="Calibri" panose="020F0502020204030204" pitchFamily="34" charset="0"/>
              </a:rPr>
              <a:t>The Holy Spirit in the Old Testament: </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marL="685800" marR="0">
              <a:lnSpc>
                <a:spcPct val="107000"/>
              </a:lnSpc>
              <a:spcBef>
                <a:spcPts val="0"/>
              </a:spcBef>
              <a:spcAft>
                <a:spcPts val="800"/>
              </a:spcAft>
            </a:pPr>
            <a:r>
              <a:rPr lang="en-US" sz="2200" dirty="0">
                <a:effectLst/>
                <a:latin typeface="Calibri" panose="020F0502020204030204" pitchFamily="34" charset="0"/>
                <a:ea typeface="Calibri" panose="020F0502020204030204" pitchFamily="34" charset="0"/>
                <a:cs typeface="Calibri" panose="020F0502020204030204" pitchFamily="34" charset="0"/>
              </a:rPr>
              <a:t>The Holy Spirit reveals to and through man what God wants revealed. Joseph told Pharaoh that the interpretation of dreams belongs to God; Daniel told Nebuchadnezzar that God was a revealer of secrets; it is the nature of the Holy Spirit to make these things happen. </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marL="685800" marR="0">
              <a:lnSpc>
                <a:spcPct val="107000"/>
              </a:lnSpc>
              <a:spcBef>
                <a:spcPts val="0"/>
              </a:spcBef>
              <a:spcAft>
                <a:spcPts val="800"/>
              </a:spcAft>
            </a:pPr>
            <a:r>
              <a:rPr lang="en-US" sz="2200" b="1" dirty="0">
                <a:effectLst/>
                <a:latin typeface="Calibri" panose="020F0502020204030204" pitchFamily="34" charset="0"/>
                <a:ea typeface="Calibri" panose="020F0502020204030204" pitchFamily="34" charset="0"/>
                <a:cs typeface="Calibri" panose="020F0502020204030204" pitchFamily="34" charset="0"/>
              </a:rPr>
              <a:t>Ex 31:31-33 “</a:t>
            </a:r>
            <a:r>
              <a:rPr lang="en-US" sz="2200" dirty="0">
                <a:effectLst/>
                <a:latin typeface="Calibri" panose="020F0502020204030204" pitchFamily="34" charset="0"/>
                <a:ea typeface="Calibri" panose="020F0502020204030204" pitchFamily="34" charset="0"/>
                <a:cs typeface="Calibri" panose="020F0502020204030204" pitchFamily="34" charset="0"/>
              </a:rPr>
              <a:t>Now the Lord said to Moses, saying, ‘I have called </a:t>
            </a:r>
            <a:r>
              <a:rPr lang="en-US" sz="2200" dirty="0" err="1">
                <a:effectLst/>
                <a:latin typeface="Calibri" panose="020F0502020204030204" pitchFamily="34" charset="0"/>
                <a:ea typeface="Calibri" panose="020F0502020204030204" pitchFamily="34" charset="0"/>
                <a:cs typeface="Calibri" panose="020F0502020204030204" pitchFamily="34" charset="0"/>
              </a:rPr>
              <a:t>Bezallel</a:t>
            </a:r>
            <a:r>
              <a:rPr lang="en-US" sz="2200" dirty="0">
                <a:effectLst/>
                <a:latin typeface="Calibri" panose="020F0502020204030204" pitchFamily="34" charset="0"/>
                <a:ea typeface="Calibri" panose="020F0502020204030204" pitchFamily="34" charset="0"/>
                <a:cs typeface="Calibri" panose="020F0502020204030204" pitchFamily="34" charset="0"/>
              </a:rPr>
              <a:t> – I have filled him with the Spirit of God in wisdom, in understanding, in knowledge, and in all kinds of craftsmanship.”      </a:t>
            </a:r>
          </a:p>
          <a:p>
            <a:pPr marL="685800" marR="0">
              <a:lnSpc>
                <a:spcPct val="107000"/>
              </a:lnSpc>
              <a:spcBef>
                <a:spcPts val="0"/>
              </a:spcBef>
              <a:spcAft>
                <a:spcPts val="800"/>
              </a:spcAft>
            </a:pPr>
            <a:r>
              <a:rPr lang="en-US" sz="2200" b="1" dirty="0">
                <a:effectLst/>
                <a:latin typeface="Calibri" panose="020F0502020204030204" pitchFamily="34" charset="0"/>
                <a:ea typeface="Calibri" panose="020F0502020204030204" pitchFamily="34" charset="0"/>
                <a:cs typeface="Calibri" panose="020F0502020204030204" pitchFamily="34" charset="0"/>
              </a:rPr>
              <a:t>Num 24:2 “</a:t>
            </a:r>
            <a:r>
              <a:rPr lang="en-US" sz="2200" dirty="0">
                <a:effectLst/>
                <a:latin typeface="Calibri" panose="020F0502020204030204" pitchFamily="34" charset="0"/>
                <a:ea typeface="Calibri" panose="020F0502020204030204" pitchFamily="34" charset="0"/>
                <a:cs typeface="Calibri" panose="020F0502020204030204" pitchFamily="34" charset="0"/>
              </a:rPr>
              <a:t>And Balaam lifted up his eyes and saw Israel camping tribe by trave; and the Spirit of God came upon him.”        </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Bef>
                <a:spcPts val="0"/>
              </a:spcBef>
              <a:spcAft>
                <a:spcPts val="750"/>
              </a:spcAft>
              <a:buNone/>
            </a:pP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385603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0" marR="0" lvl="0" indent="0">
              <a:lnSpc>
                <a:spcPct val="107000"/>
              </a:lnSpc>
              <a:spcBef>
                <a:spcPts val="0"/>
              </a:spcBef>
              <a:spcAft>
                <a:spcPts val="800"/>
              </a:spcAft>
              <a:buNone/>
            </a:pPr>
            <a:r>
              <a:rPr lang="en-US" b="1" dirty="0">
                <a:effectLst/>
                <a:latin typeface="Calibri" panose="020F0502020204030204" pitchFamily="34" charset="0"/>
                <a:ea typeface="Calibri" panose="020F0502020204030204" pitchFamily="34" charset="0"/>
                <a:cs typeface="Times New Roman" panose="02020603050405020304" pitchFamily="18" charset="0"/>
              </a:rPr>
              <a:t>2. </a:t>
            </a:r>
            <a:r>
              <a:rPr lang="en-US" b="1" dirty="0">
                <a:effectLst/>
                <a:latin typeface="Calibri" panose="020F0502020204030204" pitchFamily="34" charset="0"/>
                <a:ea typeface="Calibri" panose="020F0502020204030204" pitchFamily="34" charset="0"/>
                <a:cs typeface="Calibri" panose="020F0502020204030204" pitchFamily="34" charset="0"/>
              </a:rPr>
              <a:t>The Holy Spirit is behind the writing of Scripture: </a:t>
            </a:r>
            <a:r>
              <a:rPr lang="en-US" dirty="0">
                <a:effectLst/>
                <a:latin typeface="Calibri" panose="020F0502020204030204" pitchFamily="34" charset="0"/>
                <a:ea typeface="Calibri" panose="020F0502020204030204" pitchFamily="34" charset="0"/>
                <a:cs typeface="Calibri" panose="020F0502020204030204" pitchFamily="34" charset="0"/>
              </a:rPr>
              <a:t>Numerous scriptures speak to the Spirit of God coming upon the prophets and giving them words to speak and to write. </a:t>
            </a:r>
          </a:p>
          <a:p>
            <a:pPr marL="0" marR="0" lvl="0" indent="0">
              <a:lnSpc>
                <a:spcPct val="107000"/>
              </a:lnSpc>
              <a:spcBef>
                <a:spcPts val="0"/>
              </a:spcBef>
              <a:spcAft>
                <a:spcPts val="800"/>
              </a:spcAft>
              <a:buNone/>
            </a:pPr>
            <a:r>
              <a:rPr lang="en-US" dirty="0">
                <a:effectLst/>
                <a:latin typeface="Calibri" panose="020F0502020204030204" pitchFamily="34" charset="0"/>
                <a:ea typeface="Calibri" panose="020F0502020204030204" pitchFamily="34" charset="0"/>
                <a:cs typeface="Calibri" panose="020F0502020204030204" pitchFamily="34" charset="0"/>
              </a:rPr>
              <a:t>Peter and Paul confirm this in their letters: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685800" marR="0" indent="228600">
              <a:lnSpc>
                <a:spcPct val="107000"/>
              </a:lnSpc>
              <a:spcBef>
                <a:spcPts val="0"/>
              </a:spcBef>
              <a:spcAft>
                <a:spcPts val="800"/>
              </a:spcAft>
            </a:pPr>
            <a:r>
              <a:rPr lang="en-US" b="1" dirty="0">
                <a:effectLst/>
                <a:latin typeface="Calibri" panose="020F0502020204030204" pitchFamily="34" charset="0"/>
                <a:ea typeface="Calibri" panose="020F0502020204030204" pitchFamily="34" charset="0"/>
                <a:cs typeface="Calibri" panose="020F0502020204030204" pitchFamily="34" charset="0"/>
              </a:rPr>
              <a:t>2 Pe 1:20,21 “</a:t>
            </a:r>
            <a:r>
              <a:rPr lang="en-US" dirty="0">
                <a:effectLst/>
                <a:latin typeface="Calibri" panose="020F0502020204030204" pitchFamily="34" charset="0"/>
                <a:ea typeface="Calibri" panose="020F0502020204030204" pitchFamily="34" charset="0"/>
                <a:cs typeface="Calibri" panose="020F0502020204030204" pitchFamily="34" charset="0"/>
              </a:rPr>
              <a:t>But know this first of all, that no prophecy of Scripture is a matter of one’s own interpretation, for no prophecy ever came by the will of man; but men spoke from God, being moved by the Holy Spirit.”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685800" marR="0" indent="228600">
              <a:lnSpc>
                <a:spcPct val="107000"/>
              </a:lnSpc>
              <a:spcBef>
                <a:spcPts val="0"/>
              </a:spcBef>
              <a:spcAft>
                <a:spcPts val="800"/>
              </a:spcAft>
            </a:pPr>
            <a:r>
              <a:rPr lang="en-US" b="1" dirty="0">
                <a:effectLst/>
                <a:latin typeface="Calibri" panose="020F0502020204030204" pitchFamily="34" charset="0"/>
                <a:ea typeface="Calibri" panose="020F0502020204030204" pitchFamily="34" charset="0"/>
                <a:cs typeface="Calibri" panose="020F0502020204030204" pitchFamily="34" charset="0"/>
              </a:rPr>
              <a:t>2 Tim 3:16 </a:t>
            </a:r>
            <a:r>
              <a:rPr lang="en-US" dirty="0">
                <a:effectLst/>
                <a:latin typeface="Calibri" panose="020F0502020204030204" pitchFamily="34" charset="0"/>
                <a:ea typeface="Calibri" panose="020F0502020204030204" pitchFamily="34" charset="0"/>
                <a:cs typeface="Calibri" panose="020F0502020204030204" pitchFamily="34" charset="0"/>
              </a:rPr>
              <a:t>“All Scripture is God-breathed and is useful for teaching, rebuking, correcting and training in righteousness.”</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6000"/>
              </a:lnSpc>
              <a:spcBef>
                <a:spcPts val="0"/>
              </a:spcBef>
              <a:spcAft>
                <a:spcPts val="750"/>
              </a:spcAft>
              <a:buNone/>
            </a:pPr>
            <a:endParaRPr lang="en-US" b="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342542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0" marR="0" lvl="0" indent="0">
              <a:lnSpc>
                <a:spcPct val="107000"/>
              </a:lnSpc>
              <a:spcBef>
                <a:spcPts val="0"/>
              </a:spcBef>
              <a:spcAft>
                <a:spcPts val="800"/>
              </a:spcAft>
              <a:buNone/>
            </a:pPr>
            <a:r>
              <a:rPr lang="en-US" b="1" dirty="0">
                <a:effectLst/>
                <a:latin typeface="Calibri" panose="020F0502020204030204" pitchFamily="34" charset="0"/>
                <a:ea typeface="Calibri" panose="020F0502020204030204" pitchFamily="34" charset="0"/>
                <a:cs typeface="Times New Roman" panose="02020603050405020304" pitchFamily="18" charset="0"/>
              </a:rPr>
              <a:t>3. </a:t>
            </a:r>
            <a:r>
              <a:rPr lang="en-US" b="1" dirty="0">
                <a:effectLst/>
                <a:latin typeface="Times New Roman" panose="02020603050405020304" pitchFamily="18" charset="0"/>
                <a:ea typeface="Times New Roman" panose="02020603050405020304" pitchFamily="18" charset="0"/>
                <a:cs typeface="Times New Roman" panose="02020603050405020304" pitchFamily="18" charset="0"/>
              </a:rPr>
              <a:t>The Holy Spirit was present during Jesus’ life: </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mj-lt"/>
              <a:buAutoNum type="alphaUcPeriod"/>
            </a:pP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When the angel appeared to Mary, the mother of Jesus, he declared: “The </a:t>
            </a:r>
            <a:r>
              <a:rPr lang="en-US" b="1" dirty="0">
                <a:effectLst/>
                <a:latin typeface="Times New Roman" panose="02020603050405020304" pitchFamily="18" charset="0"/>
                <a:ea typeface="Times New Roman" panose="02020603050405020304" pitchFamily="18" charset="0"/>
                <a:cs typeface="Times New Roman" panose="02020603050405020304" pitchFamily="18" charset="0"/>
              </a:rPr>
              <a:t>Holy Spirit will come upon you</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and the power of the Most High will overshadow you. Therefore, the holy one to be born will be called the Son of God.” </a:t>
            </a:r>
            <a:r>
              <a:rPr lang="en-US" b="1" dirty="0">
                <a:effectLst/>
                <a:latin typeface="Times New Roman" panose="02020603050405020304" pitchFamily="18" charset="0"/>
                <a:ea typeface="Times New Roman" panose="02020603050405020304" pitchFamily="18" charset="0"/>
                <a:cs typeface="Times New Roman" panose="02020603050405020304" pitchFamily="18" charset="0"/>
              </a:rPr>
              <a:t>Lk 1:35</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mj-lt"/>
              <a:buAutoNum type="alphaUcPeriod"/>
            </a:pP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Later on, at the </a:t>
            </a:r>
            <a:r>
              <a:rPr lang="en-US" b="1" dirty="0">
                <a:effectLst/>
                <a:latin typeface="Times New Roman" panose="02020603050405020304" pitchFamily="18" charset="0"/>
                <a:ea typeface="Times New Roman" panose="02020603050405020304" pitchFamily="18" charset="0"/>
                <a:cs typeface="Times New Roman" panose="02020603050405020304" pitchFamily="18" charset="0"/>
              </a:rPr>
              <a:t>baptism of Jesus</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which marked the beginning of His public ministry: “When Jesus was baptized, He came up immediately from the water. The heavens suddenly opened for Him, and he saw the Spirit of God descending like a dove and coming down on Him.” </a:t>
            </a:r>
            <a:r>
              <a:rPr lang="en-US" b="1" dirty="0">
                <a:effectLst/>
                <a:latin typeface="Times New Roman" panose="02020603050405020304" pitchFamily="18" charset="0"/>
                <a:ea typeface="Times New Roman" panose="02020603050405020304" pitchFamily="18" charset="0"/>
                <a:cs typeface="Times New Roman" panose="02020603050405020304" pitchFamily="18" charset="0"/>
              </a:rPr>
              <a:t>Mt 3:16  </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6000"/>
              </a:lnSpc>
              <a:spcBef>
                <a:spcPts val="0"/>
              </a:spcBef>
              <a:spcAft>
                <a:spcPts val="750"/>
              </a:spcAft>
              <a:buNone/>
            </a:pPr>
            <a:endParaRPr lang="en-US" b="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415475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0" indent="0">
              <a:lnSpc>
                <a:spcPct val="106000"/>
              </a:lnSpc>
              <a:spcBef>
                <a:spcPts val="0"/>
              </a:spcBef>
              <a:spcAft>
                <a:spcPts val="750"/>
              </a:spcAft>
              <a:buNone/>
            </a:pPr>
            <a:r>
              <a:rPr lang="en-US" b="1" dirty="0">
                <a:effectLst/>
                <a:latin typeface="Calibri" panose="020F0502020204030204" pitchFamily="34" charset="0"/>
                <a:ea typeface="Calibri" panose="020F0502020204030204" pitchFamily="34" charset="0"/>
                <a:cs typeface="Times New Roman" panose="02020603050405020304" pitchFamily="18" charset="0"/>
              </a:rPr>
              <a:t>4. </a:t>
            </a:r>
            <a:r>
              <a:rPr lang="en-US" b="1" dirty="0">
                <a:effectLst/>
                <a:latin typeface="Calibri" panose="020F0502020204030204" pitchFamily="34" charset="0"/>
                <a:ea typeface="Calibri" panose="020F0502020204030204" pitchFamily="34" charset="0"/>
                <a:cs typeface="Calibri" panose="020F0502020204030204" pitchFamily="34" charset="0"/>
              </a:rPr>
              <a:t>The Holy Spirit is present in Christians</a:t>
            </a:r>
            <a:r>
              <a:rPr lang="en-US" dirty="0">
                <a:effectLst/>
                <a:latin typeface="Calibri" panose="020F0502020204030204" pitchFamily="34" charset="0"/>
                <a:ea typeface="Times New Roman" panose="02020603050405020304" pitchFamily="18" charset="0"/>
                <a:cs typeface="Calibri" panose="020F0502020204030204" pitchFamily="34" charset="0"/>
              </a:rPr>
              <a:t>:</a:t>
            </a:r>
            <a:r>
              <a:rPr lang="en-US" b="1" dirty="0">
                <a:effectLst/>
                <a:latin typeface="Calibri" panose="020F0502020204030204" pitchFamily="34" charset="0"/>
                <a:ea typeface="Times New Roman" panose="02020603050405020304" pitchFamily="18" charset="0"/>
                <a:cs typeface="Calibri" panose="020F0502020204030204" pitchFamily="34" charset="0"/>
              </a:rPr>
              <a:t>  </a:t>
            </a:r>
          </a:p>
          <a:p>
            <a:pPr marL="0" indent="0">
              <a:lnSpc>
                <a:spcPct val="106000"/>
              </a:lnSpc>
              <a:spcBef>
                <a:spcPts val="0"/>
              </a:spcBef>
              <a:spcAft>
                <a:spcPts val="750"/>
              </a:spcAft>
              <a:buNone/>
            </a:pPr>
            <a:r>
              <a:rPr lang="en-US" b="1" dirty="0">
                <a:effectLst/>
                <a:latin typeface="Calibri" panose="020F0502020204030204" pitchFamily="34" charset="0"/>
                <a:ea typeface="Times New Roman" panose="02020603050405020304" pitchFamily="18" charset="0"/>
                <a:cs typeface="Calibri" panose="020F0502020204030204" pitchFamily="34" charset="0"/>
              </a:rPr>
              <a:t>Gal 3:2 </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“I only want to learn this from you: Did you </a:t>
            </a:r>
            <a:r>
              <a:rPr lang="en-US" b="1" dirty="0">
                <a:effectLst/>
                <a:latin typeface="Times New Roman" panose="02020603050405020304" pitchFamily="18" charset="0"/>
                <a:ea typeface="Times New Roman" panose="02020603050405020304" pitchFamily="18" charset="0"/>
                <a:cs typeface="Times New Roman" panose="02020603050405020304" pitchFamily="18" charset="0"/>
              </a:rPr>
              <a:t>receive the</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b="1" dirty="0">
                <a:effectLst/>
                <a:latin typeface="Times New Roman" panose="02020603050405020304" pitchFamily="18" charset="0"/>
                <a:ea typeface="Times New Roman" panose="02020603050405020304" pitchFamily="18" charset="0"/>
                <a:cs typeface="Times New Roman" panose="02020603050405020304" pitchFamily="18" charset="0"/>
              </a:rPr>
              <a:t>Spirit </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by the works of the law or by believing what you heard?”   </a:t>
            </a:r>
          </a:p>
          <a:p>
            <a:pPr marL="0" indent="0">
              <a:lnSpc>
                <a:spcPct val="106000"/>
              </a:lnSpc>
              <a:spcBef>
                <a:spcPts val="0"/>
              </a:spcBef>
              <a:spcAft>
                <a:spcPts val="750"/>
              </a:spcAft>
              <a:buNone/>
            </a:pPr>
            <a:r>
              <a:rPr lang="en-US" b="1" dirty="0">
                <a:effectLst/>
                <a:latin typeface="Times New Roman" panose="02020603050405020304" pitchFamily="18" charset="0"/>
                <a:ea typeface="Times New Roman" panose="02020603050405020304" pitchFamily="18" charset="0"/>
                <a:cs typeface="Times New Roman" panose="02020603050405020304" pitchFamily="18" charset="0"/>
              </a:rPr>
              <a:t>Lk 11:13 </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“If you then, who are evil, know how to give good gifts to your children, how much more will the heavenly Father </a:t>
            </a:r>
            <a:r>
              <a:rPr lang="en-US" b="1" dirty="0">
                <a:effectLst/>
                <a:latin typeface="Times New Roman" panose="02020603050405020304" pitchFamily="18" charset="0"/>
                <a:ea typeface="Times New Roman" panose="02020603050405020304" pitchFamily="18" charset="0"/>
                <a:cs typeface="Times New Roman" panose="02020603050405020304" pitchFamily="18" charset="0"/>
              </a:rPr>
              <a:t>give the Holy Spirit to those who ask Him?” </a:t>
            </a:r>
          </a:p>
          <a:p>
            <a:pPr marL="0" indent="0">
              <a:lnSpc>
                <a:spcPct val="106000"/>
              </a:lnSpc>
              <a:spcBef>
                <a:spcPts val="0"/>
              </a:spcBef>
              <a:spcAft>
                <a:spcPts val="750"/>
              </a:spcAft>
              <a:buNone/>
            </a:pPr>
            <a:r>
              <a:rPr lang="en-US" b="1" dirty="0">
                <a:effectLst/>
                <a:latin typeface="Times New Roman" panose="02020603050405020304" pitchFamily="18" charset="0"/>
                <a:ea typeface="Times New Roman" panose="02020603050405020304" pitchFamily="18" charset="0"/>
                <a:cs typeface="Times New Roman" panose="02020603050405020304" pitchFamily="18" charset="0"/>
              </a:rPr>
              <a:t>1 Cor 3:16 “</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Do you not know that you are a temple of God and that  </a:t>
            </a:r>
            <a:r>
              <a:rPr lang="en-US" b="1" dirty="0">
                <a:effectLst/>
                <a:latin typeface="Times New Roman" panose="02020603050405020304" pitchFamily="18" charset="0"/>
                <a:ea typeface="Times New Roman" panose="02020603050405020304" pitchFamily="18" charset="0"/>
                <a:cs typeface="Times New Roman" panose="02020603050405020304" pitchFamily="18" charset="0"/>
              </a:rPr>
              <a:t>the</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b="1" dirty="0">
                <a:effectLst/>
                <a:latin typeface="Times New Roman" panose="02020603050405020304" pitchFamily="18" charset="0"/>
                <a:ea typeface="Times New Roman" panose="02020603050405020304" pitchFamily="18" charset="0"/>
                <a:cs typeface="Times New Roman" panose="02020603050405020304" pitchFamily="18" charset="0"/>
              </a:rPr>
              <a:t>Spirit of God dwells in you</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6000"/>
              </a:lnSpc>
              <a:spcBef>
                <a:spcPts val="0"/>
              </a:spcBef>
              <a:spcAft>
                <a:spcPts val="750"/>
              </a:spcAft>
              <a:buNone/>
            </a:pPr>
            <a:endParaRPr lang="en-US" b="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691147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457200" marR="0" indent="-457200">
              <a:lnSpc>
                <a:spcPct val="106000"/>
              </a:lnSpc>
              <a:spcBef>
                <a:spcPts val="0"/>
              </a:spcBef>
              <a:spcAft>
                <a:spcPts val="750"/>
              </a:spcAft>
              <a:buAutoNum type="alphaUcPeriod"/>
            </a:pPr>
            <a:r>
              <a:rPr lang="en-US" sz="2400" u="sng" dirty="0">
                <a:effectLst/>
                <a:latin typeface="Tempus Sans ITC" panose="04020404030D07020202" pitchFamily="82" charset="0"/>
                <a:ea typeface="Times New Roman" panose="02020603050405020304" pitchFamily="18" charset="0"/>
                <a:cs typeface="Calibri" panose="020F0502020204030204" pitchFamily="34" charset="0"/>
              </a:rPr>
              <a:t>God gives His followers the Holy Spirit so that we may know Him better</a:t>
            </a:r>
            <a:r>
              <a:rPr lang="en-US" sz="2400" dirty="0">
                <a:solidFill>
                  <a:srgbClr val="00B050"/>
                </a:solidFill>
                <a:effectLst/>
                <a:latin typeface="Calibri" panose="020F0502020204030204" pitchFamily="34" charset="0"/>
                <a:ea typeface="Times New Roman" panose="02020603050405020304" pitchFamily="18" charset="0"/>
              </a:rPr>
              <a:t>.  </a:t>
            </a:r>
            <a:r>
              <a:rPr lang="en-US" sz="2400" b="1" dirty="0">
                <a:effectLst/>
                <a:latin typeface="Calibri" panose="020F0502020204030204" pitchFamily="34" charset="0"/>
                <a:ea typeface="Times New Roman" panose="02020603050405020304" pitchFamily="18" charset="0"/>
              </a:rPr>
              <a:t>1 Cor 2:11 “… </a:t>
            </a:r>
            <a:r>
              <a:rPr lang="en-US" sz="2400" dirty="0">
                <a:effectLst/>
                <a:latin typeface="Calibri" panose="020F0502020204030204" pitchFamily="34" charset="0"/>
                <a:ea typeface="Times New Roman" panose="02020603050405020304" pitchFamily="18" charset="0"/>
              </a:rPr>
              <a:t>Even so, the thoughts of God no one knows except the Spirit of God.”   To the “Ephesians Paul writes: </a:t>
            </a:r>
          </a:p>
          <a:p>
            <a:pPr marL="0" marR="0" indent="0">
              <a:lnSpc>
                <a:spcPct val="106000"/>
              </a:lnSpc>
              <a:spcBef>
                <a:spcPts val="0"/>
              </a:spcBef>
              <a:spcAft>
                <a:spcPts val="750"/>
              </a:spcAft>
              <a:buNone/>
            </a:pPr>
            <a:r>
              <a:rPr lang="en-US" sz="2400" b="1" dirty="0">
                <a:effectLst/>
                <a:latin typeface="Calibri" panose="020F0502020204030204" pitchFamily="34" charset="0"/>
                <a:ea typeface="Times New Roman" panose="02020603050405020304" pitchFamily="18" charset="0"/>
              </a:rPr>
              <a:t>Eph 1:17,18 “</a:t>
            </a:r>
            <a:r>
              <a:rPr lang="en-US" sz="2400" dirty="0">
                <a:effectLst/>
                <a:latin typeface="Calibri" panose="020F0502020204030204" pitchFamily="34" charset="0"/>
                <a:ea typeface="Times New Roman" panose="02020603050405020304" pitchFamily="18" charset="0"/>
              </a:rPr>
              <a:t>(I pray) that the God of our Lord Jesus Christ, the Father of glory, may give to you a spirit of wisdom and of revelation in the knowledge of Him. I pray that the eyes of your heart may be enlightened, so that you will know what is the hope of His calling, what are the riches of the glory of His inheritance in the saints.”   </a:t>
            </a:r>
          </a:p>
          <a:p>
            <a:pPr marL="0" marR="0" indent="0">
              <a:lnSpc>
                <a:spcPct val="106000"/>
              </a:lnSpc>
              <a:spcBef>
                <a:spcPts val="0"/>
              </a:spcBef>
              <a:spcAft>
                <a:spcPts val="750"/>
              </a:spcAft>
              <a:buNone/>
            </a:pPr>
            <a:r>
              <a:rPr lang="en-US" sz="2400" b="1" dirty="0">
                <a:effectLst/>
                <a:latin typeface="Calibri" panose="020F0502020204030204" pitchFamily="34" charset="0"/>
                <a:ea typeface="Times New Roman" panose="02020603050405020304" pitchFamily="18" charset="0"/>
              </a:rPr>
              <a:t>Gal 4:6 “</a:t>
            </a:r>
            <a:r>
              <a:rPr lang="en-US" sz="2400" dirty="0">
                <a:effectLst/>
                <a:latin typeface="Calibri" panose="020F0502020204030204" pitchFamily="34" charset="0"/>
                <a:ea typeface="Times New Roman" panose="02020603050405020304" pitchFamily="18" charset="0"/>
              </a:rPr>
              <a:t>Because you are sons, God has sent forth the Spirit of His Son into our hearts, crying, ‘Abba! Father!”    </a:t>
            </a:r>
          </a:p>
          <a:p>
            <a:pPr marL="0" marR="0" indent="0">
              <a:lnSpc>
                <a:spcPct val="106000"/>
              </a:lnSpc>
              <a:spcBef>
                <a:spcPts val="0"/>
              </a:spcBef>
              <a:spcAft>
                <a:spcPts val="750"/>
              </a:spcAft>
              <a:buNone/>
            </a:pPr>
            <a:r>
              <a:rPr lang="en-US" sz="2400" b="1" dirty="0">
                <a:effectLst/>
                <a:latin typeface="Calibri" panose="020F0502020204030204" pitchFamily="34" charset="0"/>
                <a:ea typeface="Times New Roman" panose="02020603050405020304" pitchFamily="18" charset="0"/>
              </a:rPr>
              <a:t>2 Cor 1:22,22</a:t>
            </a:r>
            <a:r>
              <a:rPr lang="en-US" sz="2400" dirty="0">
                <a:effectLst/>
                <a:latin typeface="Calibri" panose="020F0502020204030204" pitchFamily="34" charset="0"/>
                <a:ea typeface="Times New Roman" panose="02020603050405020304" pitchFamily="18" charset="0"/>
              </a:rPr>
              <a:t> “Now He who establishes us with you in Christ and anointed us is God, who also sealed us and gave us the Spirit in our hearts as a pledge.”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527605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TM04033927[[fn=Main Event]]</Template>
  <TotalTime>232</TotalTime>
  <Words>1612</Words>
  <Application>Microsoft Office PowerPoint</Application>
  <PresentationFormat>Widescreen</PresentationFormat>
  <Paragraphs>65</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Calibri Light</vt:lpstr>
      <vt:lpstr>Tempus Sans ITC</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Mann</dc:creator>
  <cp:lastModifiedBy>James Young</cp:lastModifiedBy>
  <cp:revision>39</cp:revision>
  <dcterms:created xsi:type="dcterms:W3CDTF">2019-04-11T15:26:57Z</dcterms:created>
  <dcterms:modified xsi:type="dcterms:W3CDTF">2023-10-04T17:12:52Z</dcterms:modified>
</cp:coreProperties>
</file>