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310" r:id="rId3"/>
    <p:sldId id="321" r:id="rId4"/>
    <p:sldId id="320" r:id="rId5"/>
    <p:sldId id="319" r:id="rId6"/>
    <p:sldId id="317" r:id="rId7"/>
    <p:sldId id="316" r:id="rId8"/>
    <p:sldId id="315" r:id="rId9"/>
    <p:sldId id="311" r:id="rId10"/>
    <p:sldId id="322"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89F19B-4280-4D45-A424-84A7B76C73F3}" v="4" dt="2024-02-14T19:19:38.4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3/13/2024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3/13/2024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3/13/2024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3/13/2024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3/13/2024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3/13/2024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3/13/2024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biblia.com/bible/esv/Isa%2064.4" TargetMode="External"/><Relationship Id="rId2" Type="http://schemas.openxmlformats.org/officeDocument/2006/relationships/hyperlink" Target="https://biblia.com/bible/esv/Ps%2055.22" TargetMode="External"/><Relationship Id="rId1" Type="http://schemas.openxmlformats.org/officeDocument/2006/relationships/slideLayout" Target="../slideLayouts/slideLayout2.xml"/><Relationship Id="rId4" Type="http://schemas.openxmlformats.org/officeDocument/2006/relationships/hyperlink" Target="https://biblia.com/bible/esv/Mark%2010.4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1130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gn="ctr">
              <a:lnSpc>
                <a:spcPct val="107000"/>
              </a:lnSpc>
              <a:spcBef>
                <a:spcPts val="0"/>
              </a:spcBef>
              <a:spcAft>
                <a:spcPts val="800"/>
              </a:spcAft>
              <a:buNone/>
            </a:pPr>
            <a:r>
              <a:rPr lang="en-US" sz="3200" b="1" kern="100" dirty="0">
                <a:effectLst/>
                <a:latin typeface="Calibri" panose="020F0502020204030204" pitchFamily="34" charset="0"/>
                <a:ea typeface="Aptos" panose="020B0004020202020204" pitchFamily="34" charset="0"/>
                <a:cs typeface="Times New Roman" panose="02020603050405020304" pitchFamily="18" charset="0"/>
              </a:rPr>
              <a:t>Are YOU Loved?</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endParaRPr lang="en-US" sz="3200" b="1"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r>
              <a:rPr lang="en-US" sz="3200" b="1" kern="100" dirty="0">
                <a:effectLst/>
                <a:latin typeface="Calibri" panose="020F0502020204030204" pitchFamily="34" charset="0"/>
                <a:ea typeface="Aptos" panose="020B0004020202020204" pitchFamily="34" charset="0"/>
                <a:cs typeface="Times New Roman" panose="02020603050405020304" pitchFamily="18" charset="0"/>
              </a:rPr>
              <a:t>John 13:1</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  “</a:t>
            </a:r>
            <a:r>
              <a:rPr lang="en-US" kern="100" dirty="0">
                <a:effectLst/>
                <a:latin typeface="Calibri" panose="020F0502020204030204" pitchFamily="34" charset="0"/>
                <a:ea typeface="Aptos" panose="020B0004020202020204" pitchFamily="34" charset="0"/>
                <a:cs typeface="Times New Roman" panose="02020603050405020304" pitchFamily="18" charset="0"/>
              </a:rPr>
              <a:t>Now before the Feast of the Passover</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 Jesus  </a:t>
            </a:r>
            <a:r>
              <a:rPr lang="en-US" sz="3200" kern="100" dirty="0">
                <a:effectLst/>
                <a:latin typeface="Tempus Sans ITC" panose="04020404030D07020202" pitchFamily="82" charset="0"/>
                <a:ea typeface="Aptos" panose="020B0004020202020204" pitchFamily="34" charset="0"/>
                <a:cs typeface="Calibri" panose="020F0502020204030204" pitchFamily="34" charset="0"/>
              </a:rPr>
              <a:t>knowing that His hour had come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that He would depart out of this world to the Father, </a:t>
            </a:r>
            <a:r>
              <a:rPr lang="en-US" sz="3200" b="1" kern="100" dirty="0">
                <a:effectLst/>
                <a:latin typeface="Calibri" panose="020F0502020204030204" pitchFamily="34" charset="0"/>
                <a:ea typeface="Aptos" panose="020B0004020202020204" pitchFamily="34" charset="0"/>
                <a:cs typeface="Times New Roman" panose="02020603050405020304" pitchFamily="18" charset="0"/>
              </a:rPr>
              <a:t>having loved His own who were in the world, </a:t>
            </a:r>
            <a:r>
              <a:rPr lang="en-US" sz="3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He loved them to the end</a:t>
            </a:r>
            <a:r>
              <a:rPr lang="en-US" sz="3200" b="1" kern="100" dirty="0">
                <a:effectLst/>
                <a:latin typeface="Calibri" panose="020F0502020204030204" pitchFamily="34" charset="0"/>
                <a:ea typeface="Aptos" panose="020B0004020202020204" pitchFamily="34" charset="0"/>
                <a:cs typeface="Times New Roman" panose="02020603050405020304" pitchFamily="18" charset="0"/>
              </a:rPr>
              <a:t>. ….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got up from supper, and (washed the Apostles feet)”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3200" b="1" kern="100" dirty="0">
                <a:effectLst/>
                <a:latin typeface="Calibri" panose="020F0502020204030204" pitchFamily="34" charset="0"/>
                <a:ea typeface="Aptos" panose="020B0004020202020204" pitchFamily="34" charset="0"/>
                <a:cs typeface="Times New Roman" panose="02020603050405020304" pitchFamily="18" charset="0"/>
              </a:rPr>
              <a:t>Mt 26:26ff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While they were eating, He took the bread and the cup and said, ‘Take eat; this is My body; … Drink for it, all of you; for this is My blood of the covenant, which is poured out for many for forgiveness of sins.’”</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3200" b="1" kern="100" dirty="0">
                <a:effectLst/>
                <a:latin typeface="Calibri" panose="020F0502020204030204" pitchFamily="34" charset="0"/>
                <a:ea typeface="Aptos" panose="020B0004020202020204" pitchFamily="34" charset="0"/>
                <a:cs typeface="Times New Roman" panose="02020603050405020304" pitchFamily="18" charset="0"/>
              </a:rPr>
              <a:t>John 16:6,7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But because I have said these things to you, sorrow has filled your heart. But I tell you the truth, it is to your advantage that I go away; for if I do not go away, the Helper will not come to you; but if I go, I will send Him to you.”</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kern="100" dirty="0">
                <a:effectLst/>
                <a:latin typeface="Calibri" panose="020F0502020204030204" pitchFamily="34" charset="0"/>
                <a:ea typeface="Aptos" panose="020B0004020202020204" pitchFamily="34" charset="0"/>
                <a:cs typeface="Times New Roman" panose="02020603050405020304" pitchFamily="18" charset="0"/>
              </a:rPr>
              <a:t>In Jesus’ prayer He speaks of the glory of Him and the Father.   He then prays for His followers:</a:t>
            </a:r>
          </a:p>
          <a:p>
            <a:pPr marL="0" indent="0">
              <a:lnSpc>
                <a:spcPct val="107000"/>
              </a:lnSpc>
              <a:spcBef>
                <a:spcPts val="0"/>
              </a:spcBef>
              <a:spcAft>
                <a:spcPts val="600"/>
              </a:spcAft>
              <a:buNone/>
            </a:pPr>
            <a:endParaRPr lang="en-US" sz="1000" kern="100" dirty="0">
              <a:effectLst/>
              <a:latin typeface="Calibri" panose="020F050202020403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John 17:15,19,20 “</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I do not ask You to take them out of the world, but to keep them from the evil one.” “I do not ask on behalf of those alone, but for those also who believe in Me through their word; that they may all be one; even as You, Father, are in Me in I in You, </a:t>
            </a: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that they also</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may be in Us</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so that the world may believe that You sent Me.”</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kern="100" dirty="0">
                <a:effectLst/>
                <a:latin typeface="Calibri" panose="020F0502020204030204" pitchFamily="34" charset="0"/>
                <a:ea typeface="Aptos" panose="020B0004020202020204" pitchFamily="34" charset="0"/>
                <a:cs typeface="Times New Roman" panose="02020603050405020304" pitchFamily="18" charset="0"/>
              </a:rPr>
              <a:t>John 18:2-4,8 “</a:t>
            </a:r>
            <a:r>
              <a:rPr lang="en-US" kern="100" dirty="0">
                <a:effectLst/>
                <a:latin typeface="Calibri" panose="020F0502020204030204" pitchFamily="34" charset="0"/>
                <a:ea typeface="Aptos" panose="020B0004020202020204" pitchFamily="34" charset="0"/>
                <a:cs typeface="Times New Roman" panose="02020603050405020304" pitchFamily="18" charset="0"/>
              </a:rPr>
              <a:t>Now Judas also, who was betraying Him, knew the place, for Jesus had often met there with His disciples. Judas then, having received the roman cohort and officers from the chief priests and the Pharisees, came there with lanterns and torches and weapons. </a:t>
            </a:r>
          </a:p>
          <a:p>
            <a:pPr marL="0" indent="0">
              <a:lnSpc>
                <a:spcPct val="107000"/>
              </a:lnSpc>
              <a:spcBef>
                <a:spcPts val="0"/>
              </a:spcBef>
              <a:spcAft>
                <a:spcPts val="600"/>
              </a:spcAft>
              <a:buNone/>
            </a:pPr>
            <a:r>
              <a:rPr lang="en-US" kern="100" dirty="0">
                <a:effectLst/>
                <a:latin typeface="Calibri" panose="020F0502020204030204" pitchFamily="34" charset="0"/>
                <a:ea typeface="Aptos" panose="020B0004020202020204" pitchFamily="34" charset="0"/>
                <a:cs typeface="Times New Roman" panose="02020603050405020304" pitchFamily="18" charset="0"/>
              </a:rPr>
              <a:t>So Jesus, knowing all things that were coming upon Him, </a:t>
            </a:r>
            <a:r>
              <a:rPr lang="en-US" b="1" kern="100" dirty="0">
                <a:effectLst/>
                <a:latin typeface="Calibri" panose="020F0502020204030204" pitchFamily="34" charset="0"/>
                <a:ea typeface="Aptos" panose="020B0004020202020204" pitchFamily="34" charset="0"/>
                <a:cs typeface="Times New Roman" panose="02020603050405020304" pitchFamily="18" charset="0"/>
              </a:rPr>
              <a:t>went forth and said to them, ‘Whom do you seek? . . . Jesus answered, ‘I told you that I am He; so if you seek Me, let these go their way.’”</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0"/>
              </a:spcAft>
              <a:buNone/>
            </a:pPr>
            <a:r>
              <a:rPr lang="en-US" sz="2400" b="1" kern="100" dirty="0">
                <a:effectLst/>
                <a:latin typeface="Aptos" panose="020B0004020202020204" pitchFamily="34" charset="0"/>
                <a:ea typeface="Times New Roman" panose="02020603050405020304" pitchFamily="18" charset="0"/>
                <a:cs typeface="Aptos" panose="020B0004020202020204" pitchFamily="34" charset="0"/>
              </a:rPr>
              <a:t>John 6:38 - </a:t>
            </a:r>
            <a:r>
              <a:rPr lang="en-US" sz="2400" kern="100" dirty="0">
                <a:effectLst/>
                <a:latin typeface="Aptos" panose="020B0004020202020204" pitchFamily="34" charset="0"/>
                <a:ea typeface="Aptos" panose="020B0004020202020204" pitchFamily="34" charset="0"/>
                <a:cs typeface="Aptos" panose="020B0004020202020204" pitchFamily="34" charset="0"/>
              </a:rPr>
              <a:t>For I have come down from heaven not to do my will but to do the will of Him who sent me.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r>
              <a:rPr lang="en-US" sz="2400" b="1" kern="100" dirty="0">
                <a:effectLst/>
                <a:latin typeface="Aptos" panose="020B0004020202020204" pitchFamily="34" charset="0"/>
                <a:ea typeface="Times New Roman" panose="02020603050405020304" pitchFamily="18" charset="0"/>
                <a:cs typeface="Aptos" panose="020B0004020202020204" pitchFamily="34" charset="0"/>
              </a:rPr>
              <a:t>Heb 4:15</a:t>
            </a:r>
            <a:r>
              <a:rPr lang="en-US" sz="2400" kern="100" dirty="0">
                <a:effectLst/>
                <a:latin typeface="Aptos" panose="020B0004020202020204" pitchFamily="34" charset="0"/>
                <a:ea typeface="Times New Roman" panose="02020603050405020304" pitchFamily="18" charset="0"/>
                <a:cs typeface="Aptos" panose="020B0004020202020204" pitchFamily="34" charset="0"/>
              </a:rPr>
              <a:t> - For we do not have a high priest who cannot sympathize with our weaknesses, but One who has been tempted in all things as we are, yet without sin.   </a:t>
            </a:r>
            <a:r>
              <a:rPr lang="en-US" sz="2400" kern="100" dirty="0">
                <a:effectLst/>
                <a:latin typeface="Aptos" panose="020B0004020202020204" pitchFamily="34" charset="0"/>
                <a:ea typeface="Aptos" panose="020B0004020202020204" pitchFamily="34" charset="0"/>
                <a:cs typeface="Aptos" panose="020B0004020202020204" pitchFamily="34" charset="0"/>
              </a:rPr>
              <a:t>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1 John 4:9,10</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300"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300" b="1" kern="0" dirty="0">
                <a:effectLst/>
                <a:latin typeface="Times New Roman" panose="02020603050405020304" pitchFamily="18" charset="0"/>
                <a:ea typeface="Times New Roman" panose="02020603050405020304" pitchFamily="18" charset="0"/>
                <a:cs typeface="Times New Roman" panose="02020603050405020304" pitchFamily="18" charset="0"/>
              </a:rPr>
              <a:t>By this the love of God was manifested in us</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that God has sent His only begotten Son into the world so that </a:t>
            </a: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we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might live</a:t>
            </a: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through Him. In this is love, not that we loved God but that </a:t>
            </a: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He loved us and sent His Son to be the propitiation for our sins</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kern="100" dirty="0">
                <a:effectLst/>
                <a:latin typeface="Aptos" panose="020B0004020202020204" pitchFamily="34" charset="0"/>
                <a:ea typeface="Times New Roman" panose="02020603050405020304" pitchFamily="18" charset="0"/>
                <a:cs typeface="Aptos" panose="020B0004020202020204" pitchFamily="34" charset="0"/>
              </a:rPr>
              <a:t> </a:t>
            </a:r>
            <a:r>
              <a:rPr lang="en-US" sz="1800" kern="100" dirty="0">
                <a:solidFill>
                  <a:srgbClr val="00B050"/>
                </a:solidFill>
                <a:effectLst/>
                <a:latin typeface="Calibri" panose="020F0502020204030204" pitchFamily="34" charset="0"/>
                <a:ea typeface="Aptos" panose="020B0004020202020204" pitchFamily="34" charset="0"/>
                <a:cs typeface="Times New Roman" panose="02020603050405020304" pitchFamily="18" charset="0"/>
              </a:rPr>
              <a:t>  </a:t>
            </a:r>
            <a:r>
              <a:rPr lang="en-US" sz="2700" b="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 .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1 Peter 1:18,19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“knowing that you were not redeemed with perishable things . . . but with precious blood, as of a lamb unblemished and spotless, </a:t>
            </a: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the blood of Christ</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r>
              <a:rPr lang="en-US" sz="2400" b="1" kern="100" dirty="0">
                <a:effectLst/>
                <a:latin typeface="Aptos" panose="020B0004020202020204" pitchFamily="34" charset="0"/>
                <a:ea typeface="Times New Roman" panose="02020603050405020304" pitchFamily="18" charset="0"/>
                <a:cs typeface="Aptos" panose="020B0004020202020204" pitchFamily="34" charset="0"/>
              </a:rPr>
              <a:t>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r>
              <a:rPr lang="en-US" sz="2400" b="1" kern="100" dirty="0">
                <a:effectLst/>
                <a:latin typeface="Aptos" panose="020B0004020202020204" pitchFamily="34" charset="0"/>
                <a:ea typeface="Times New Roman" panose="02020603050405020304" pitchFamily="18" charset="0"/>
                <a:cs typeface="Aptos" panose="020B0004020202020204" pitchFamily="34" charset="0"/>
              </a:rPr>
              <a:t>2 Cor 5:21</a:t>
            </a:r>
            <a:r>
              <a:rPr lang="en-US" sz="2400" kern="100" dirty="0">
                <a:effectLst/>
                <a:latin typeface="Aptos" panose="020B0004020202020204" pitchFamily="34" charset="0"/>
                <a:ea typeface="Times New Roman" panose="02020603050405020304" pitchFamily="18" charset="0"/>
                <a:cs typeface="Aptos" panose="020B0004020202020204" pitchFamily="34" charset="0"/>
              </a:rPr>
              <a:t> - He made Him who knew no sin to be sin on our behalf, so that we might become the righteousness of God in Him.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r>
              <a:rPr lang="en-US" sz="2400" b="1" kern="100" dirty="0">
                <a:effectLst/>
                <a:latin typeface="Aptos" panose="020B0004020202020204" pitchFamily="34" charset="0"/>
                <a:ea typeface="Times New Roman" panose="02020603050405020304" pitchFamily="18" charset="0"/>
                <a:cs typeface="Aptos" panose="020B0004020202020204" pitchFamily="34" charset="0"/>
              </a:rPr>
              <a:t>John 3:16</a:t>
            </a:r>
            <a:r>
              <a:rPr lang="en-US" sz="2400" kern="100" dirty="0">
                <a:effectLst/>
                <a:latin typeface="Aptos" panose="020B0004020202020204" pitchFamily="34" charset="0"/>
                <a:ea typeface="Times New Roman" panose="02020603050405020304" pitchFamily="18" charset="0"/>
                <a:cs typeface="Aptos" panose="020B0004020202020204" pitchFamily="34" charset="0"/>
              </a:rPr>
              <a:t> – “For God so loved the world that He gave His only begotten Son, that whoever believes in Him should not perish but have everlasting life.”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7862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Bef>
                <a:spcPts val="0"/>
              </a:spcBef>
              <a:spcAft>
                <a:spcPts val="0"/>
              </a:spcAft>
            </a:pPr>
            <a:r>
              <a:rPr lang="en-US" sz="2400" kern="100" dirty="0">
                <a:effectLst/>
                <a:latin typeface="Calibri" panose="020F0502020204030204" pitchFamily="34" charset="0"/>
                <a:ea typeface="Aptos" panose="020B0004020202020204" pitchFamily="34" charset="0"/>
                <a:cs typeface="Times New Roman" panose="02020603050405020304" pitchFamily="18" charset="0"/>
              </a:rPr>
              <a:t>“Cast your burden on the LORD, and He will sustain you</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 (</a:t>
            </a:r>
            <a:r>
              <a:rPr lang="en-US" sz="2400" b="1" u="sng" kern="100" dirty="0">
                <a:effectLst/>
                <a:latin typeface="Calibri" panose="020F050202020403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Psalm 55:22</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2400" kern="100" dirty="0">
                <a:effectLst/>
                <a:latin typeface="Calibri" panose="020F0502020204030204" pitchFamily="34" charset="0"/>
                <a:ea typeface="Aptos" panose="020B0004020202020204" pitchFamily="34" charset="0"/>
                <a:cs typeface="Times New Roman" panose="02020603050405020304" pitchFamily="18" charset="0"/>
              </a:rPr>
              <a:t>“No eye has seen a God besides you, who works for those who wait for him.”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a:t>
            </a:r>
            <a:r>
              <a:rPr lang="en-US" sz="2400" b="1" u="sng" kern="100" dirty="0">
                <a:effectLst/>
                <a:latin typeface="Calibri" panose="020F0502020204030204" pitchFamily="34"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Isaiah 64:4</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2400" kern="100" dirty="0">
                <a:effectLst/>
                <a:latin typeface="Calibri" panose="020F0502020204030204" pitchFamily="34" charset="0"/>
                <a:ea typeface="Aptos" panose="020B0004020202020204" pitchFamily="34" charset="0"/>
                <a:cs typeface="Times New Roman" panose="02020603050405020304" pitchFamily="18" charset="0"/>
              </a:rPr>
              <a:t>“The Son of Man came not to be served but to serve, and to give His life a ransom for many” (</a:t>
            </a:r>
            <a:r>
              <a:rPr lang="en-US" sz="2400" b="1" u="sng" kern="100" dirty="0">
                <a:effectLst/>
                <a:latin typeface="Calibri" panose="020F050202020403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Mark 10:45</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2400" kern="100" dirty="0">
                <a:effectLst/>
                <a:latin typeface="Calibri" panose="020F0502020204030204" pitchFamily="34" charset="0"/>
                <a:ea typeface="Aptos" panose="020B0004020202020204" pitchFamily="34" charset="0"/>
                <a:cs typeface="Times New Roman" panose="02020603050405020304" pitchFamily="18" charset="0"/>
              </a:rPr>
              <a:t>“In the same way the Spirit also helps our weakness; for we do not know how to pray as we should, but the </a:t>
            </a:r>
            <a:r>
              <a:rPr lang="en-US" sz="2400" kern="100" dirty="0" err="1">
                <a:effectLst/>
                <a:latin typeface="Calibri" panose="020F0502020204030204" pitchFamily="34" charset="0"/>
                <a:ea typeface="Aptos" panose="020B0004020202020204" pitchFamily="34" charset="0"/>
                <a:cs typeface="Times New Roman" panose="02020603050405020304" pitchFamily="18" charset="0"/>
              </a:rPr>
              <a:t>Sirit</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Himself intercedes for us with groanings too deep for words; … And we know that God causes all things to work together for good to those who love God, to those who are called according to His purpose.”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Rom 8:26,28)</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340</TotalTime>
  <Words>796</Words>
  <Application>Microsoft Office PowerPoint</Application>
  <PresentationFormat>On-screen Show (4:3)</PresentationFormat>
  <Paragraphs>31</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49</cp:revision>
  <dcterms:created xsi:type="dcterms:W3CDTF">2019-04-11T15:26:57Z</dcterms:created>
  <dcterms:modified xsi:type="dcterms:W3CDTF">2024-03-13T20:13:07Z</dcterms:modified>
</cp:coreProperties>
</file>