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0" r:id="rId4"/>
    <p:sldId id="321" r:id="rId5"/>
    <p:sldId id="320" r:id="rId6"/>
    <p:sldId id="317" r:id="rId7"/>
    <p:sldId id="327" r:id="rId8"/>
    <p:sldId id="316" r:id="rId9"/>
    <p:sldId id="319" r:id="rId10"/>
    <p:sldId id="315" r:id="rId11"/>
    <p:sldId id="324" r:id="rId12"/>
    <p:sldId id="323" r:id="rId13"/>
    <p:sldId id="322" r:id="rId14"/>
    <p:sldId id="325" r:id="rId15"/>
    <p:sldId id="311"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69" autoAdjust="0"/>
    <p:restoredTop sz="94660"/>
  </p:normalViewPr>
  <p:slideViewPr>
    <p:cSldViewPr snapToGrid="0">
      <p:cViewPr varScale="1">
        <p:scale>
          <a:sx n="111" d="100"/>
          <a:sy n="111" d="100"/>
        </p:scale>
        <p:origin x="1620" y="2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11A63D0C-24B3-4F6E-AA59-E05C3EF7957A}"/>
    <pc:docChg chg="custSel addSld modSld">
      <pc:chgData name="James Young" userId="7f8d7c9cdb576883" providerId="LiveId" clId="{11A63D0C-24B3-4F6E-AA59-E05C3EF7957A}" dt="2024-04-02T19:25:39.924" v="440" actId="255"/>
      <pc:docMkLst>
        <pc:docMk/>
      </pc:docMkLst>
      <pc:sldChg chg="modSp mod">
        <pc:chgData name="James Young" userId="7f8d7c9cdb576883" providerId="LiveId" clId="{11A63D0C-24B3-4F6E-AA59-E05C3EF7957A}" dt="2024-04-02T19:13:04.621" v="189" actId="255"/>
        <pc:sldMkLst>
          <pc:docMk/>
          <pc:sldMk cId="3741175804" sldId="310"/>
        </pc:sldMkLst>
        <pc:spChg chg="mod">
          <ac:chgData name="James Young" userId="7f8d7c9cdb576883" providerId="LiveId" clId="{11A63D0C-24B3-4F6E-AA59-E05C3EF7957A}" dt="2024-04-02T19:13:04.621" v="189" actId="255"/>
          <ac:spMkLst>
            <pc:docMk/>
            <pc:sldMk cId="3741175804" sldId="310"/>
            <ac:spMk id="3" creationId="{708276BC-A706-40B5-B51D-6AA00A059507}"/>
          </ac:spMkLst>
        </pc:spChg>
      </pc:sldChg>
      <pc:sldChg chg="modSp mod">
        <pc:chgData name="James Young" userId="7f8d7c9cdb576883" providerId="LiveId" clId="{11A63D0C-24B3-4F6E-AA59-E05C3EF7957A}" dt="2024-04-02T19:20:08.339" v="318" actId="255"/>
        <pc:sldMkLst>
          <pc:docMk/>
          <pc:sldMk cId="2857862921" sldId="315"/>
        </pc:sldMkLst>
        <pc:spChg chg="mod">
          <ac:chgData name="James Young" userId="7f8d7c9cdb576883" providerId="LiveId" clId="{11A63D0C-24B3-4F6E-AA59-E05C3EF7957A}" dt="2024-04-02T19:20:08.339" v="318" actId="255"/>
          <ac:spMkLst>
            <pc:docMk/>
            <pc:sldMk cId="2857862921" sldId="315"/>
            <ac:spMk id="3" creationId="{708276BC-A706-40B5-B51D-6AA00A059507}"/>
          </ac:spMkLst>
        </pc:spChg>
      </pc:sldChg>
      <pc:sldChg chg="modSp mod">
        <pc:chgData name="James Young" userId="7f8d7c9cdb576883" providerId="LiveId" clId="{11A63D0C-24B3-4F6E-AA59-E05C3EF7957A}" dt="2024-04-02T19:18:56.091" v="311" actId="255"/>
        <pc:sldMkLst>
          <pc:docMk/>
          <pc:sldMk cId="2438453614" sldId="316"/>
        </pc:sldMkLst>
        <pc:spChg chg="mod">
          <ac:chgData name="James Young" userId="7f8d7c9cdb576883" providerId="LiveId" clId="{11A63D0C-24B3-4F6E-AA59-E05C3EF7957A}" dt="2024-04-02T19:18:56.091" v="311" actId="255"/>
          <ac:spMkLst>
            <pc:docMk/>
            <pc:sldMk cId="2438453614" sldId="316"/>
            <ac:spMk id="3" creationId="{708276BC-A706-40B5-B51D-6AA00A059507}"/>
          </ac:spMkLst>
        </pc:spChg>
      </pc:sldChg>
      <pc:sldChg chg="modSp mod">
        <pc:chgData name="James Young" userId="7f8d7c9cdb576883" providerId="LiveId" clId="{11A63D0C-24B3-4F6E-AA59-E05C3EF7957A}" dt="2024-04-02T19:17:34.816" v="305" actId="20577"/>
        <pc:sldMkLst>
          <pc:docMk/>
          <pc:sldMk cId="2029461572" sldId="317"/>
        </pc:sldMkLst>
        <pc:spChg chg="mod">
          <ac:chgData name="James Young" userId="7f8d7c9cdb576883" providerId="LiveId" clId="{11A63D0C-24B3-4F6E-AA59-E05C3EF7957A}" dt="2024-04-02T19:17:34.816" v="305" actId="20577"/>
          <ac:spMkLst>
            <pc:docMk/>
            <pc:sldMk cId="2029461572" sldId="317"/>
            <ac:spMk id="3" creationId="{708276BC-A706-40B5-B51D-6AA00A059507}"/>
          </ac:spMkLst>
        </pc:spChg>
      </pc:sldChg>
      <pc:sldChg chg="modSp mod">
        <pc:chgData name="James Young" userId="7f8d7c9cdb576883" providerId="LiveId" clId="{11A63D0C-24B3-4F6E-AA59-E05C3EF7957A}" dt="2024-04-02T19:16:35.154" v="294" actId="255"/>
        <pc:sldMkLst>
          <pc:docMk/>
          <pc:sldMk cId="2681046262" sldId="319"/>
        </pc:sldMkLst>
        <pc:spChg chg="mod">
          <ac:chgData name="James Young" userId="7f8d7c9cdb576883" providerId="LiveId" clId="{11A63D0C-24B3-4F6E-AA59-E05C3EF7957A}" dt="2024-04-02T19:16:35.154" v="294" actId="255"/>
          <ac:spMkLst>
            <pc:docMk/>
            <pc:sldMk cId="2681046262" sldId="319"/>
            <ac:spMk id="3" creationId="{708276BC-A706-40B5-B51D-6AA00A059507}"/>
          </ac:spMkLst>
        </pc:spChg>
      </pc:sldChg>
      <pc:sldChg chg="modSp mod">
        <pc:chgData name="James Young" userId="7f8d7c9cdb576883" providerId="LiveId" clId="{11A63D0C-24B3-4F6E-AA59-E05C3EF7957A}" dt="2024-04-02T19:15:55.154" v="281" actId="20577"/>
        <pc:sldMkLst>
          <pc:docMk/>
          <pc:sldMk cId="912707575" sldId="320"/>
        </pc:sldMkLst>
        <pc:spChg chg="mod">
          <ac:chgData name="James Young" userId="7f8d7c9cdb576883" providerId="LiveId" clId="{11A63D0C-24B3-4F6E-AA59-E05C3EF7957A}" dt="2024-04-02T19:15:55.154" v="281" actId="20577"/>
          <ac:spMkLst>
            <pc:docMk/>
            <pc:sldMk cId="912707575" sldId="320"/>
            <ac:spMk id="3" creationId="{708276BC-A706-40B5-B51D-6AA00A059507}"/>
          </ac:spMkLst>
        </pc:spChg>
      </pc:sldChg>
      <pc:sldChg chg="modSp mod">
        <pc:chgData name="James Young" userId="7f8d7c9cdb576883" providerId="LiveId" clId="{11A63D0C-24B3-4F6E-AA59-E05C3EF7957A}" dt="2024-04-02T19:14:00.651" v="206" actId="255"/>
        <pc:sldMkLst>
          <pc:docMk/>
          <pc:sldMk cId="3552266159" sldId="321"/>
        </pc:sldMkLst>
        <pc:spChg chg="mod">
          <ac:chgData name="James Young" userId="7f8d7c9cdb576883" providerId="LiveId" clId="{11A63D0C-24B3-4F6E-AA59-E05C3EF7957A}" dt="2024-04-02T19:14:00.651" v="206" actId="255"/>
          <ac:spMkLst>
            <pc:docMk/>
            <pc:sldMk cId="3552266159" sldId="321"/>
            <ac:spMk id="3" creationId="{0D226855-EFA6-1799-FCC8-21C4783DD4AF}"/>
          </ac:spMkLst>
        </pc:spChg>
      </pc:sldChg>
      <pc:sldChg chg="modSp add mod">
        <pc:chgData name="James Young" userId="7f8d7c9cdb576883" providerId="LiveId" clId="{11A63D0C-24B3-4F6E-AA59-E05C3EF7957A}" dt="2024-04-02T19:24:20.919" v="405" actId="20577"/>
        <pc:sldMkLst>
          <pc:docMk/>
          <pc:sldMk cId="2856725044" sldId="322"/>
        </pc:sldMkLst>
        <pc:spChg chg="mod">
          <ac:chgData name="James Young" userId="7f8d7c9cdb576883" providerId="LiveId" clId="{11A63D0C-24B3-4F6E-AA59-E05C3EF7957A}" dt="2024-04-02T19:24:20.919" v="405" actId="20577"/>
          <ac:spMkLst>
            <pc:docMk/>
            <pc:sldMk cId="2856725044" sldId="322"/>
            <ac:spMk id="3" creationId="{708276BC-A706-40B5-B51D-6AA00A059507}"/>
          </ac:spMkLst>
        </pc:spChg>
      </pc:sldChg>
      <pc:sldChg chg="modSp add mod">
        <pc:chgData name="James Young" userId="7f8d7c9cdb576883" providerId="LiveId" clId="{11A63D0C-24B3-4F6E-AA59-E05C3EF7957A}" dt="2024-04-02T19:22:22.874" v="330" actId="255"/>
        <pc:sldMkLst>
          <pc:docMk/>
          <pc:sldMk cId="1955574940" sldId="323"/>
        </pc:sldMkLst>
        <pc:spChg chg="mod">
          <ac:chgData name="James Young" userId="7f8d7c9cdb576883" providerId="LiveId" clId="{11A63D0C-24B3-4F6E-AA59-E05C3EF7957A}" dt="2024-04-02T19:22:22.874" v="330" actId="255"/>
          <ac:spMkLst>
            <pc:docMk/>
            <pc:sldMk cId="1955574940" sldId="323"/>
            <ac:spMk id="3" creationId="{708276BC-A706-40B5-B51D-6AA00A059507}"/>
          </ac:spMkLst>
        </pc:spChg>
      </pc:sldChg>
      <pc:sldChg chg="modSp add mod">
        <pc:chgData name="James Young" userId="7f8d7c9cdb576883" providerId="LiveId" clId="{11A63D0C-24B3-4F6E-AA59-E05C3EF7957A}" dt="2024-04-02T19:21:04.437" v="325" actId="255"/>
        <pc:sldMkLst>
          <pc:docMk/>
          <pc:sldMk cId="1087272324" sldId="324"/>
        </pc:sldMkLst>
        <pc:spChg chg="mod">
          <ac:chgData name="James Young" userId="7f8d7c9cdb576883" providerId="LiveId" clId="{11A63D0C-24B3-4F6E-AA59-E05C3EF7957A}" dt="2024-04-02T19:21:04.437" v="325" actId="255"/>
          <ac:spMkLst>
            <pc:docMk/>
            <pc:sldMk cId="1087272324" sldId="324"/>
            <ac:spMk id="3" creationId="{708276BC-A706-40B5-B51D-6AA00A059507}"/>
          </ac:spMkLst>
        </pc:spChg>
      </pc:sldChg>
      <pc:sldChg chg="modSp add mod">
        <pc:chgData name="James Young" userId="7f8d7c9cdb576883" providerId="LiveId" clId="{11A63D0C-24B3-4F6E-AA59-E05C3EF7957A}" dt="2024-04-02T19:25:39.924" v="440" actId="255"/>
        <pc:sldMkLst>
          <pc:docMk/>
          <pc:sldMk cId="3219984503" sldId="325"/>
        </pc:sldMkLst>
        <pc:spChg chg="mod">
          <ac:chgData name="James Young" userId="7f8d7c9cdb576883" providerId="LiveId" clId="{11A63D0C-24B3-4F6E-AA59-E05C3EF7957A}" dt="2024-04-02T19:25:39.924" v="440" actId="255"/>
          <ac:spMkLst>
            <pc:docMk/>
            <pc:sldMk cId="3219984503" sldId="325"/>
            <ac:spMk id="3" creationId="{708276BC-A706-40B5-B51D-6AA00A059507}"/>
          </ac:spMkLst>
        </pc:spChg>
      </pc:sldChg>
      <pc:sldChg chg="modSp add mod">
        <pc:chgData name="James Young" userId="7f8d7c9cdb576883" providerId="LiveId" clId="{11A63D0C-24B3-4F6E-AA59-E05C3EF7957A}" dt="2024-04-02T19:25:15.064" v="434" actId="20577"/>
        <pc:sldMkLst>
          <pc:docMk/>
          <pc:sldMk cId="2361432918" sldId="326"/>
        </pc:sldMkLst>
        <pc:spChg chg="mod">
          <ac:chgData name="James Young" userId="7f8d7c9cdb576883" providerId="LiveId" clId="{11A63D0C-24B3-4F6E-AA59-E05C3EF7957A}" dt="2024-04-02T19:25:15.064" v="434" actId="20577"/>
          <ac:spMkLst>
            <pc:docMk/>
            <pc:sldMk cId="2361432918" sldId="326"/>
            <ac:spMk id="3" creationId="{708276BC-A706-40B5-B51D-6AA00A05950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4/7/2024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4/7/2024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4/7/2024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4/7/2024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4/7/2024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4/7/2024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4/7/2024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4/7/2024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4/7/2024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4/7/2024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4/7/2024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4/7/2024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15000"/>
              </a:lnSpc>
              <a:spcBef>
                <a:spcPts val="0"/>
              </a:spcBef>
              <a:spcAft>
                <a:spcPts val="800"/>
              </a:spcAft>
              <a:buNone/>
            </a:pPr>
            <a:r>
              <a:rPr lang="en-US" sz="2400" b="1" kern="0" dirty="0">
                <a:effectLst/>
                <a:latin typeface="Calibri" panose="020F0502020204030204" pitchFamily="34" charset="0"/>
                <a:ea typeface="Times New Roman" panose="02020603050405020304" pitchFamily="18" charset="0"/>
                <a:cs typeface="Times New Roman" panose="02020603050405020304" pitchFamily="18" charset="0"/>
              </a:rPr>
              <a:t>1 </a:t>
            </a:r>
            <a:r>
              <a:rPr lang="en-US" sz="2400" b="1" kern="0" dirty="0" err="1">
                <a:effectLst/>
                <a:latin typeface="Calibri" panose="020F0502020204030204" pitchFamily="34" charset="0"/>
                <a:ea typeface="Times New Roman" panose="02020603050405020304" pitchFamily="18" charset="0"/>
                <a:cs typeface="Times New Roman" panose="02020603050405020304" pitchFamily="18" charset="0"/>
              </a:rPr>
              <a:t>Thess</a:t>
            </a:r>
            <a:r>
              <a:rPr lang="en-US" sz="2400" b="1" kern="0" dirty="0">
                <a:effectLst/>
                <a:latin typeface="Calibri" panose="020F0502020204030204" pitchFamily="34" charset="0"/>
                <a:ea typeface="Times New Roman" panose="02020603050405020304" pitchFamily="18" charset="0"/>
                <a:cs typeface="Times New Roman" panose="02020603050405020304" pitchFamily="18" charset="0"/>
              </a:rPr>
              <a:t> 4:16,17 “</a:t>
            </a:r>
            <a:r>
              <a:rPr lang="en-US" sz="2400" kern="0" dirty="0">
                <a:effectLst/>
                <a:latin typeface="Calibri" panose="020F0502020204030204" pitchFamily="34" charset="0"/>
                <a:ea typeface="Times New Roman" panose="02020603050405020304" pitchFamily="18" charset="0"/>
                <a:cs typeface="Times New Roman" panose="02020603050405020304" pitchFamily="18" charset="0"/>
              </a:rPr>
              <a:t>For the Lord Himself will descend from heaven with a shout, with the voice of God, and the dead in Christ will rise first. Then we who are alive and remain will be caught up together with them in the clouds to meet the Lord in the air, and so we shall always be with the Lord.”</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800"/>
              </a:spcAft>
              <a:buNone/>
            </a:pPr>
            <a:endParaRPr lang="en-US" sz="1000" b="1" kern="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5000"/>
              </a:lnSpc>
              <a:spcBef>
                <a:spcPts val="0"/>
              </a:spcBef>
              <a:spcAft>
                <a:spcPts val="800"/>
              </a:spcAft>
              <a:buNone/>
            </a:pPr>
            <a:r>
              <a:rPr lang="en-US" sz="2400" b="1" kern="0" dirty="0">
                <a:effectLst/>
                <a:latin typeface="Calibri" panose="020F0502020204030204" pitchFamily="34" charset="0"/>
                <a:ea typeface="Times New Roman" panose="02020603050405020304" pitchFamily="18" charset="0"/>
                <a:cs typeface="Times New Roman" panose="02020603050405020304" pitchFamily="18" charset="0"/>
              </a:rPr>
              <a:t>1 Cor 15:51,52.53 “</a:t>
            </a:r>
            <a:r>
              <a:rPr lang="en-US" sz="2400" kern="0" dirty="0">
                <a:effectLst/>
                <a:latin typeface="Calibri" panose="020F0502020204030204" pitchFamily="34" charset="0"/>
                <a:ea typeface="Times New Roman" panose="02020603050405020304" pitchFamily="18" charset="0"/>
                <a:cs typeface="Times New Roman" panose="02020603050405020304" pitchFamily="18" charset="0"/>
              </a:rPr>
              <a:t>Behold, I tell you a mystery; we will not all sleep, but we will all be changed, in a moment, in the twinkling of an eye, at the last trumpet; for the trumpet will sound, and the dead will be raised imperishable, and we will be changed. For this perishable must put on the imperishable, and this mortal must put on immortality.”  </a:t>
            </a:r>
            <a:r>
              <a:rPr lang="en-US" sz="1800" kern="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000" i="1" kern="0" dirty="0">
                <a:effectLst/>
                <a:latin typeface="Calibri" panose="020F0502020204030204" pitchFamily="34" charset="0"/>
                <a:ea typeface="Times New Roman" panose="02020603050405020304" pitchFamily="18" charset="0"/>
                <a:cs typeface="Times New Roman" panose="02020603050405020304" pitchFamily="18" charset="0"/>
              </a:rPr>
              <a:t>Where/paradise</a:t>
            </a:r>
            <a:endParaRPr lang="en-US" sz="10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78629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0" dirty="0">
                <a:effectLst/>
                <a:latin typeface="Calibri" panose="020F0502020204030204" pitchFamily="34" charset="0"/>
                <a:ea typeface="Times New Roman" panose="02020603050405020304" pitchFamily="18" charset="0"/>
                <a:cs typeface="Times New Roman" panose="02020603050405020304" pitchFamily="18" charset="0"/>
              </a:rPr>
              <a:t>Luke 23:43 “</a:t>
            </a:r>
            <a:r>
              <a:rPr lang="en-US" sz="2400" kern="0" dirty="0">
                <a:effectLst/>
                <a:latin typeface="Calibri" panose="020F0502020204030204" pitchFamily="34" charset="0"/>
                <a:ea typeface="Times New Roman" panose="02020603050405020304" pitchFamily="18" charset="0"/>
                <a:cs typeface="Times New Roman" panose="02020603050405020304" pitchFamily="18" charset="0"/>
              </a:rPr>
              <a:t>And He said to Him, “Truly I say to you, today you shall be with Me in Paradise.”        </a:t>
            </a:r>
          </a:p>
          <a:p>
            <a:pPr marL="0" indent="0">
              <a:lnSpc>
                <a:spcPct val="107000"/>
              </a:lnSpc>
              <a:spcBef>
                <a:spcPts val="0"/>
              </a:spcBef>
              <a:spcAft>
                <a:spcPts val="600"/>
              </a:spcAft>
              <a:buNone/>
            </a:pPr>
            <a:endParaRPr lang="en-US" sz="1000" kern="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Bef>
                <a:spcPts val="0"/>
              </a:spcBef>
              <a:spcAft>
                <a:spcPts val="600"/>
              </a:spcAft>
              <a:buNone/>
            </a:pPr>
            <a:r>
              <a:rPr lang="en-US" sz="2400" kern="0"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Paul tells the account of a vision that he had:   </a:t>
            </a:r>
          </a:p>
          <a:p>
            <a:pPr marL="0" indent="0">
              <a:lnSpc>
                <a:spcPct val="107000"/>
              </a:lnSpc>
              <a:spcBef>
                <a:spcPts val="0"/>
              </a:spcBef>
              <a:spcAft>
                <a:spcPts val="600"/>
              </a:spcAft>
              <a:buNone/>
            </a:pPr>
            <a:r>
              <a:rPr lang="en-US" sz="2400" b="1" kern="0" dirty="0">
                <a:effectLst/>
                <a:latin typeface="Calibri" panose="020F0502020204030204" pitchFamily="34" charset="0"/>
                <a:ea typeface="Times New Roman" panose="02020603050405020304" pitchFamily="18" charset="0"/>
                <a:cs typeface="Times New Roman" panose="02020603050405020304" pitchFamily="18" charset="0"/>
              </a:rPr>
              <a:t>2 Cor 12:3,4 “</a:t>
            </a:r>
            <a:r>
              <a:rPr lang="en-US" sz="2400" kern="0" dirty="0">
                <a:effectLst/>
                <a:latin typeface="Calibri" panose="020F0502020204030204" pitchFamily="34" charset="0"/>
                <a:ea typeface="Times New Roman" panose="02020603050405020304" pitchFamily="18" charset="0"/>
                <a:cs typeface="Times New Roman" panose="02020603050405020304" pitchFamily="18" charset="0"/>
              </a:rPr>
              <a:t>And I know how such a man . . . was caught up into Paradise and heard inexpressible words  . . .”      So where the Lord was with the thief and where Paul was in his experience – I don’t know. But apparently they were in a specific location.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087272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b="1" kern="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Bef>
                <a:spcPts val="0"/>
              </a:spcBef>
              <a:spcAft>
                <a:spcPts val="600"/>
              </a:spcAft>
              <a:buNone/>
            </a:pPr>
            <a:r>
              <a:rPr lang="en-US" b="1" kern="0" dirty="0">
                <a:effectLst/>
                <a:latin typeface="Calibri" panose="020F0502020204030204" pitchFamily="34" charset="0"/>
                <a:ea typeface="Times New Roman" panose="02020603050405020304" pitchFamily="18" charset="0"/>
                <a:cs typeface="Times New Roman" panose="02020603050405020304" pitchFamily="18" charset="0"/>
              </a:rPr>
              <a:t>Mt 7:23  </a:t>
            </a:r>
            <a:r>
              <a:rPr lang="en-US" kern="0" dirty="0">
                <a:effectLst/>
                <a:latin typeface="Calibri" panose="020F0502020204030204" pitchFamily="34" charset="0"/>
                <a:ea typeface="Times New Roman" panose="02020603050405020304" pitchFamily="18" charset="0"/>
                <a:cs typeface="Times New Roman" panose="02020603050405020304" pitchFamily="18" charset="0"/>
              </a:rPr>
              <a:t>“I will declare to them, “I never knew you; depart from Me”.          </a:t>
            </a:r>
          </a:p>
          <a:p>
            <a:pPr marL="0" indent="0">
              <a:lnSpc>
                <a:spcPct val="107000"/>
              </a:lnSpc>
              <a:spcBef>
                <a:spcPts val="0"/>
              </a:spcBef>
              <a:spcAft>
                <a:spcPts val="600"/>
              </a:spcAft>
              <a:buNone/>
            </a:pPr>
            <a:r>
              <a:rPr lang="en-US" b="1" kern="0" dirty="0">
                <a:effectLst/>
                <a:latin typeface="Calibri" panose="020F0502020204030204" pitchFamily="34" charset="0"/>
                <a:ea typeface="Times New Roman" panose="02020603050405020304" pitchFamily="18" charset="0"/>
                <a:cs typeface="Times New Roman" panose="02020603050405020304" pitchFamily="18" charset="0"/>
              </a:rPr>
              <a:t>2 Peter 2:9 “</a:t>
            </a:r>
            <a:r>
              <a:rPr lang="en-US" kern="0" dirty="0">
                <a:effectLst/>
                <a:latin typeface="Calibri" panose="020F0502020204030204" pitchFamily="34" charset="0"/>
                <a:ea typeface="Times New Roman" panose="02020603050405020304" pitchFamily="18" charset="0"/>
                <a:cs typeface="Times New Roman" panose="02020603050405020304" pitchFamily="18" charset="0"/>
              </a:rPr>
              <a:t>then the Lord knows to rescue the godly from temptation, and to keep the unrighteous under punishment for the day of judgement.”  </a:t>
            </a:r>
            <a:r>
              <a:rPr lang="en-US" sz="1000" i="1" kern="0" dirty="0">
                <a:effectLst/>
                <a:latin typeface="Calibri" panose="020F0502020204030204" pitchFamily="34" charset="0"/>
                <a:ea typeface="Times New Roman" panose="02020603050405020304" pitchFamily="18" charset="0"/>
                <a:cs typeface="Times New Roman" panose="02020603050405020304" pitchFamily="18" charset="0"/>
              </a:rPr>
              <a:t>Until then???</a:t>
            </a:r>
            <a:endParaRPr lang="en-US" sz="10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555749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15000"/>
              </a:lnSpc>
              <a:spcBef>
                <a:spcPts val="0"/>
              </a:spcBef>
              <a:spcAft>
                <a:spcPts val="800"/>
              </a:spcAft>
              <a:buNone/>
            </a:pPr>
            <a:r>
              <a:rPr lang="en-US" sz="2400" b="1" kern="0" dirty="0">
                <a:effectLst/>
                <a:latin typeface="Calibri" panose="020F0502020204030204" pitchFamily="34" charset="0"/>
                <a:ea typeface="Times New Roman" panose="02020603050405020304" pitchFamily="18" charset="0"/>
                <a:cs typeface="Times New Roman" panose="02020603050405020304" pitchFamily="18" charset="0"/>
              </a:rPr>
              <a:t>1 Cor 15:58 “</a:t>
            </a:r>
            <a:r>
              <a:rPr lang="en-US" sz="2400" kern="0" dirty="0">
                <a:effectLst/>
                <a:latin typeface="Calibri" panose="020F0502020204030204" pitchFamily="34" charset="0"/>
                <a:ea typeface="Times New Roman" panose="02020603050405020304" pitchFamily="18" charset="0"/>
                <a:cs typeface="Times New Roman" panose="02020603050405020304" pitchFamily="18" charset="0"/>
              </a:rPr>
              <a:t>Therefore, my beloved brethren, be steadfast, immovable, always abounding in the work of the Lord, knowing that your toil is not in vain in the Lord.”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b="1" kern="0" dirty="0">
                <a:effectLst/>
                <a:latin typeface="Calibri" panose="020F0502020204030204" pitchFamily="34" charset="0"/>
                <a:ea typeface="Times New Roman" panose="02020603050405020304" pitchFamily="18" charset="0"/>
                <a:cs typeface="Times New Roman" panose="02020603050405020304" pitchFamily="18" charset="0"/>
              </a:rPr>
              <a:t>2 Tim 4:7,8 “</a:t>
            </a:r>
            <a:r>
              <a:rPr lang="en-US" sz="2400" kern="0" dirty="0">
                <a:effectLst/>
                <a:latin typeface="Calibri" panose="020F0502020204030204" pitchFamily="34" charset="0"/>
                <a:ea typeface="Times New Roman" panose="02020603050405020304" pitchFamily="18" charset="0"/>
                <a:cs typeface="Times New Roman" panose="02020603050405020304" pitchFamily="18" charset="0"/>
              </a:rPr>
              <a:t>I have fought the good fight, I have finished the course, I have kept the faith; in the future there is laid up for me the crown of righteousness which the Lord will award to me on that day; and not only to me, but also to all who have loved His appearing.”     </a:t>
            </a:r>
          </a:p>
          <a:p>
            <a:pPr marL="0" indent="0">
              <a:lnSpc>
                <a:spcPct val="107000"/>
              </a:lnSpc>
              <a:spcBef>
                <a:spcPts val="0"/>
              </a:spcBef>
              <a:spcAft>
                <a:spcPts val="600"/>
              </a:spcAft>
              <a:buNone/>
            </a:pPr>
            <a:endParaRPr lang="en-US" sz="1000" b="1" kern="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Bef>
                <a:spcPts val="0"/>
              </a:spcBef>
              <a:spcAft>
                <a:spcPts val="600"/>
              </a:spcAft>
              <a:buNone/>
            </a:pPr>
            <a:r>
              <a:rPr lang="en-US" sz="2400" b="1" kern="0" dirty="0">
                <a:effectLst/>
                <a:latin typeface="Calibri" panose="020F0502020204030204" pitchFamily="34" charset="0"/>
                <a:ea typeface="Times New Roman" panose="02020603050405020304" pitchFamily="18" charset="0"/>
                <a:cs typeface="Times New Roman" panose="02020603050405020304" pitchFamily="18" charset="0"/>
              </a:rPr>
              <a:t>James 1:12 “</a:t>
            </a:r>
            <a:r>
              <a:rPr lang="en-US" sz="2400" kern="0" dirty="0">
                <a:effectLst/>
                <a:latin typeface="Calibri" panose="020F0502020204030204" pitchFamily="34" charset="0"/>
                <a:ea typeface="Times New Roman" panose="02020603050405020304" pitchFamily="18" charset="0"/>
                <a:cs typeface="Times New Roman" panose="02020603050405020304" pitchFamily="18" charset="0"/>
              </a:rPr>
              <a:t>Blessed is the man who perseveres under trial; for once he has been approved, he will receive the crown of life which the Lord has promised to those who love Him.” . . .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800"/>
              </a:spcAft>
              <a:buNone/>
            </a:pPr>
            <a:endParaRPr lang="en-US" sz="2400" kern="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6725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15000"/>
              </a:lnSpc>
              <a:spcBef>
                <a:spcPts val="0"/>
              </a:spcBef>
              <a:spcAft>
                <a:spcPts val="800"/>
              </a:spcAft>
              <a:buNone/>
            </a:pPr>
            <a:r>
              <a:rPr lang="en-US" sz="2800" i="1" kern="0" dirty="0">
                <a:effectLst/>
                <a:latin typeface="Calibri" panose="020F0502020204030204" pitchFamily="34" charset="0"/>
                <a:ea typeface="Times New Roman" panose="02020603050405020304" pitchFamily="18" charset="0"/>
                <a:cs typeface="Times New Roman" panose="02020603050405020304" pitchFamily="18" charset="0"/>
              </a:rPr>
              <a:t>Whatever decisions you have left to make in your life, make them in light of eternity. </a:t>
            </a:r>
          </a:p>
          <a:p>
            <a:pPr marL="0" marR="0" indent="0">
              <a:lnSpc>
                <a:spcPct val="115000"/>
              </a:lnSpc>
              <a:spcBef>
                <a:spcPts val="0"/>
              </a:spcBef>
              <a:spcAft>
                <a:spcPts val="800"/>
              </a:spcAft>
              <a:buNone/>
            </a:pPr>
            <a:r>
              <a:rPr lang="en-US" sz="2800" i="1" kern="0" dirty="0">
                <a:effectLst/>
                <a:latin typeface="Calibri" panose="020F0502020204030204" pitchFamily="34" charset="0"/>
                <a:ea typeface="Times New Roman" panose="02020603050405020304" pitchFamily="18" charset="0"/>
                <a:cs typeface="Times New Roman" panose="02020603050405020304" pitchFamily="18" charset="0"/>
              </a:rPr>
              <a:t>Give yourself to speaking truth, living truth, living according to the commands of the Lord </a:t>
            </a:r>
            <a:r>
              <a:rPr lang="en-US" sz="2800" b="1" i="1" kern="0" dirty="0">
                <a:effectLst/>
                <a:latin typeface="Calibri" panose="020F0502020204030204" pitchFamily="34" charset="0"/>
                <a:ea typeface="Times New Roman" panose="02020603050405020304" pitchFamily="18" charset="0"/>
                <a:cs typeface="Times New Roman" panose="02020603050405020304" pitchFamily="18" charset="0"/>
              </a:rPr>
              <a:t>to love one another </a:t>
            </a:r>
            <a:r>
              <a:rPr lang="en-US" sz="2800" i="1" kern="0" dirty="0">
                <a:effectLst/>
                <a:latin typeface="Calibri" panose="020F0502020204030204" pitchFamily="34" charset="0"/>
                <a:ea typeface="Times New Roman" panose="02020603050405020304" pitchFamily="18" charset="0"/>
                <a:cs typeface="Times New Roman" panose="02020603050405020304" pitchFamily="18" charset="0"/>
              </a:rPr>
              <a:t>and so prove that we are His disciples </a:t>
            </a:r>
            <a:r>
              <a:rPr lang="en-US" sz="2400" i="1" kern="0" dirty="0">
                <a:effectLst/>
                <a:latin typeface="Calibri" panose="020F0502020204030204" pitchFamily="34" charset="0"/>
                <a:ea typeface="Times New Roman" panose="02020603050405020304" pitchFamily="18" charset="0"/>
                <a:cs typeface="Times New Roman" panose="02020603050405020304" pitchFamily="18" charset="0"/>
              </a:rPr>
              <a:t>(</a:t>
            </a:r>
            <a:r>
              <a:rPr lang="en-US" sz="2400" b="1" i="1" kern="0" dirty="0">
                <a:effectLst/>
                <a:latin typeface="Calibri" panose="020F0502020204030204" pitchFamily="34" charset="0"/>
                <a:ea typeface="Times New Roman" panose="02020603050405020304" pitchFamily="18" charset="0"/>
                <a:cs typeface="Times New Roman" panose="02020603050405020304" pitchFamily="18" charset="0"/>
              </a:rPr>
              <a:t>John 13:35</a:t>
            </a:r>
            <a:r>
              <a:rPr lang="en-US" sz="2400" i="1" kern="0" dirty="0">
                <a:effectLst/>
                <a:latin typeface="Calibri" panose="020F0502020204030204" pitchFamily="34" charset="0"/>
                <a:ea typeface="Times New Roman" panose="02020603050405020304" pitchFamily="18" charset="0"/>
                <a:cs typeface="Times New Roman" panose="02020603050405020304" pitchFamily="18" charset="0"/>
              </a:rPr>
              <a:t>) -  </a:t>
            </a:r>
            <a:r>
              <a:rPr lang="en-US" sz="2800" i="1" kern="0" dirty="0">
                <a:effectLst/>
                <a:latin typeface="Calibri" panose="020F0502020204030204" pitchFamily="34" charset="0"/>
                <a:ea typeface="Times New Roman" panose="02020603050405020304" pitchFamily="18" charset="0"/>
                <a:cs typeface="Times New Roman" panose="02020603050405020304" pitchFamily="18" charset="0"/>
              </a:rPr>
              <a:t>sharing the gospel and truly fulfill the requirement of showing love to others</a:t>
            </a:r>
            <a:r>
              <a:rPr lang="en-US" sz="2800" kern="0" dirty="0">
                <a:effectLst/>
                <a:latin typeface="Calibri" panose="020F0502020204030204" pitchFamily="34" charset="0"/>
                <a:ea typeface="Times New Roman" panose="02020603050405020304" pitchFamily="18" charset="0"/>
                <a:cs typeface="Times New Roman" panose="02020603050405020304" pitchFamily="18" charset="0"/>
              </a:rPr>
              <a:t>!</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kern="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Bef>
                <a:spcPts val="0"/>
              </a:spcBef>
              <a:spcAft>
                <a:spcPts val="600"/>
              </a:spcAft>
              <a:buNone/>
            </a:pPr>
            <a:r>
              <a:rPr lang="en-US" kern="0" dirty="0">
                <a:effectLst/>
                <a:latin typeface="Calibri" panose="020F0502020204030204" pitchFamily="34" charset="0"/>
                <a:ea typeface="Times New Roman" panose="02020603050405020304" pitchFamily="18" charset="0"/>
                <a:cs typeface="Times New Roman" panose="02020603050405020304" pitchFamily="18" charset="0"/>
              </a:rPr>
              <a:t>Knowing the resurrection awaits those who are faithful and loving should completely change our direction, our attitude and our decisions in this life. </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199845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The effective prayer of a righteous man can accomplish much.”</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nSpc>
                <a:spcPct val="106000"/>
              </a:lnSpc>
              <a:spcBef>
                <a:spcPts val="0"/>
              </a:spcBef>
              <a:spcAft>
                <a:spcPts val="563"/>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5400" dirty="0">
                <a:latin typeface="Calibri" panose="020F0502020204030204" pitchFamily="34" charset="0"/>
                <a:ea typeface="Calibri" panose="020F0502020204030204" pitchFamily="34" charset="0"/>
                <a:cs typeface="Times New Roman" panose="02020603050405020304" pitchFamily="18" charset="0"/>
              </a:rPr>
              <a:t>RESURRECTION</a:t>
            </a:r>
          </a:p>
          <a:p>
            <a:pPr marL="0" indent="0">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gn="ctr">
              <a:lnSpc>
                <a:spcPct val="115000"/>
              </a:lnSpc>
              <a:spcBef>
                <a:spcPts val="0"/>
              </a:spcBef>
              <a:spcAft>
                <a:spcPts val="800"/>
              </a:spcAft>
              <a:buNone/>
            </a:pPr>
            <a:r>
              <a:rPr lang="en-US" b="1" kern="0" dirty="0">
                <a:effectLst/>
                <a:latin typeface="Calibri" panose="020F0502020204030204" pitchFamily="34" charset="0"/>
                <a:ea typeface="Times New Roman" panose="02020603050405020304" pitchFamily="18" charset="0"/>
                <a:cs typeface="Times New Roman" panose="02020603050405020304" pitchFamily="18" charset="0"/>
              </a:rPr>
              <a:t>What Are We Celebrating on Easter  – </a:t>
            </a:r>
          </a:p>
          <a:p>
            <a:pPr marL="0" marR="0" indent="0" algn="ctr">
              <a:lnSpc>
                <a:spcPct val="115000"/>
              </a:lnSpc>
              <a:spcBef>
                <a:spcPts val="0"/>
              </a:spcBef>
              <a:spcAft>
                <a:spcPts val="800"/>
              </a:spcAft>
              <a:buNone/>
            </a:pPr>
            <a:r>
              <a:rPr lang="en-US" b="1" kern="0" dirty="0">
                <a:effectLst/>
                <a:latin typeface="Calibri" panose="020F0502020204030204" pitchFamily="34" charset="0"/>
                <a:ea typeface="Times New Roman" panose="02020603050405020304" pitchFamily="18" charset="0"/>
                <a:cs typeface="Times New Roman" panose="02020603050405020304" pitchFamily="18" charset="0"/>
              </a:rPr>
              <a:t>the Lord’s Resurrection! </a:t>
            </a:r>
            <a:endParaRPr lang="en-US" kern="100" dirty="0">
              <a:latin typeface="Aptos" panose="020B0004020202020204" pitchFamily="34" charset="0"/>
              <a:ea typeface="Times New Roman" panose="02020603050405020304" pitchFamily="18" charset="0"/>
              <a:cs typeface="Times New Roman" panose="02020603050405020304" pitchFamily="18" charset="0"/>
            </a:endParaRPr>
          </a:p>
          <a:p>
            <a:pPr marL="0" marR="0" indent="0" algn="ctr">
              <a:lnSpc>
                <a:spcPct val="115000"/>
              </a:lnSpc>
              <a:spcBef>
                <a:spcPts val="0"/>
              </a:spcBef>
              <a:spcAft>
                <a:spcPts val="800"/>
              </a:spcAft>
              <a:buNone/>
            </a:pPr>
            <a:endParaRPr lang="en-US" sz="1000" b="1" kern="100" dirty="0">
              <a:effectLst/>
              <a:latin typeface="Aptos" panose="020B0004020202020204" pitchFamily="34" charset="0"/>
              <a:ea typeface="Times New Roman" panose="02020603050405020304" pitchFamily="18" charset="0"/>
              <a:cs typeface="Times New Roman" panose="02020603050405020304" pitchFamily="18" charset="0"/>
            </a:endParaRPr>
          </a:p>
          <a:p>
            <a:pPr marL="0" marR="0" indent="0" algn="ctr">
              <a:lnSpc>
                <a:spcPct val="115000"/>
              </a:lnSpc>
              <a:spcBef>
                <a:spcPts val="0"/>
              </a:spcBef>
              <a:spcAft>
                <a:spcPts val="800"/>
              </a:spcAft>
              <a:buNone/>
            </a:pPr>
            <a:r>
              <a:rPr lang="en-US" b="1" dirty="0">
                <a:effectLst/>
                <a:latin typeface="Calibri" panose="020F0502020204030204" pitchFamily="34" charset="0"/>
                <a:ea typeface="Times New Roman" panose="02020603050405020304" pitchFamily="18" charset="0"/>
              </a:rPr>
              <a:t>Rev 3:21 “</a:t>
            </a:r>
            <a:r>
              <a:rPr lang="en-US" dirty="0">
                <a:effectLst/>
                <a:latin typeface="Calibri" panose="020F0502020204030204" pitchFamily="34" charset="0"/>
                <a:ea typeface="Times New Roman" panose="02020603050405020304" pitchFamily="18" charset="0"/>
              </a:rPr>
              <a:t> The one who conquers, I will grant him to sit with me on my throne, as I also conquered and sat down with my Father on his throne.”</a:t>
            </a:r>
            <a:endParaRPr lang="en-US" dirty="0">
              <a:effectLst/>
              <a:latin typeface="Times New Roman" panose="02020603050405020304" pitchFamily="18" charset="0"/>
              <a:ea typeface="Times New Roman" panose="02020603050405020304" pitchFamily="18" charset="0"/>
            </a:endParaRPr>
          </a:p>
          <a:p>
            <a:endParaRPr lang="en-US" sz="1800" dirty="0">
              <a:effectLst/>
              <a:latin typeface="Calibri" panose="020F0502020204030204" pitchFamily="34" charset="0"/>
              <a:ea typeface="Aptos" panose="020B0004020202020204" pitchFamily="34" charset="0"/>
            </a:endParaRPr>
          </a:p>
          <a:p>
            <a:pPr marL="0" indent="0">
              <a:buNone/>
            </a:pPr>
            <a:r>
              <a:rPr lang="en-US" dirty="0">
                <a:effectLst/>
                <a:latin typeface="Calibri" panose="020F0502020204030204" pitchFamily="34" charset="0"/>
                <a:ea typeface="Aptos" panose="020B0004020202020204" pitchFamily="34" charset="0"/>
              </a:rPr>
              <a:t>Knowing the resurrection is in our future should completely change our direction, our attitude and our decisions in life. </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1175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A36A70-231C-510F-06F4-9F890B2A99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D8AE59-59DB-B574-59D0-63588A86D81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D226855-EFA6-1799-FCC8-21C4783DD4AF}"/>
              </a:ext>
            </a:extLst>
          </p:cNvPr>
          <p:cNvSpPr>
            <a:spLocks noGrp="1"/>
          </p:cNvSpPr>
          <p:nvPr>
            <p:ph idx="1"/>
          </p:nvPr>
        </p:nvSpPr>
        <p:spPr>
          <a:xfrm>
            <a:off x="628650" y="379562"/>
            <a:ext cx="7886700" cy="5891842"/>
          </a:xfrm>
        </p:spPr>
        <p:txBody>
          <a:bodyPr>
            <a:normAutofit/>
          </a:bodyPr>
          <a:lstStyle/>
          <a:p>
            <a:pPr marL="0" marR="0" indent="0">
              <a:lnSpc>
                <a:spcPct val="107000"/>
              </a:lnSpc>
              <a:spcBef>
                <a:spcPts val="0"/>
              </a:spcBef>
              <a:spcAft>
                <a:spcPts val="800"/>
              </a:spcAft>
              <a:buNone/>
            </a:pPr>
            <a:r>
              <a:rPr lang="en-US" sz="2400" b="1" kern="0" dirty="0">
                <a:effectLst/>
                <a:latin typeface="Calibri" panose="020F0502020204030204" pitchFamily="34" charset="0"/>
                <a:ea typeface="Times New Roman" panose="02020603050405020304" pitchFamily="18" charset="0"/>
              </a:rPr>
              <a:t>Mk 16:16 </a:t>
            </a:r>
            <a:r>
              <a:rPr lang="en-US" sz="2400" kern="0" dirty="0">
                <a:effectLst/>
                <a:latin typeface="Calibri" panose="020F0502020204030204" pitchFamily="34" charset="0"/>
                <a:ea typeface="Times New Roman" panose="02020603050405020304" pitchFamily="18" charset="0"/>
              </a:rPr>
              <a:t>“Don’t be alarmed,” he said. “You are looking for Jesus the Nazarene, who was crucified. He has risen! He is not here. See the place where they laid Him.”    </a:t>
            </a:r>
          </a:p>
          <a:p>
            <a:pPr marL="0" indent="0">
              <a:lnSpc>
                <a:spcPct val="107000"/>
              </a:lnSpc>
              <a:spcBef>
                <a:spcPts val="0"/>
              </a:spcBef>
              <a:spcAft>
                <a:spcPts val="800"/>
              </a:spcAft>
              <a:buNone/>
            </a:pPr>
            <a:r>
              <a:rPr lang="en-US" b="1" kern="0" dirty="0">
                <a:effectLst/>
                <a:latin typeface="Calibri" panose="020F0502020204030204" pitchFamily="34" charset="0"/>
                <a:ea typeface="Times New Roman" panose="02020603050405020304" pitchFamily="18" charset="0"/>
                <a:cs typeface="Times New Roman" panose="02020603050405020304" pitchFamily="18" charset="0"/>
              </a:rPr>
              <a:t>Lk 24:36-39 </a:t>
            </a:r>
            <a:r>
              <a:rPr lang="en-US" b="1" i="1" kern="0" dirty="0">
                <a:effectLst/>
                <a:latin typeface="Calibri" panose="020F0502020204030204" pitchFamily="34" charset="0"/>
                <a:ea typeface="Times New Roman" panose="02020603050405020304" pitchFamily="18" charset="0"/>
                <a:cs typeface="Times New Roman" panose="02020603050405020304" pitchFamily="18" charset="0"/>
              </a:rPr>
              <a:t>(</a:t>
            </a:r>
            <a:r>
              <a:rPr lang="en-US" i="1" kern="0" dirty="0">
                <a:effectLst/>
                <a:latin typeface="Calibri" panose="020F0502020204030204" pitchFamily="34" charset="0"/>
                <a:ea typeface="Times New Roman" panose="02020603050405020304" pitchFamily="18" charset="0"/>
                <a:cs typeface="Times New Roman" panose="02020603050405020304" pitchFamily="18" charset="0"/>
              </a:rPr>
              <a:t>paraphrased</a:t>
            </a:r>
            <a:r>
              <a:rPr lang="en-US" b="1" i="1" kern="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kern="0" dirty="0">
                <a:effectLst/>
                <a:latin typeface="Calibri" panose="020F0502020204030204" pitchFamily="34" charset="0"/>
                <a:ea typeface="Times New Roman" panose="02020603050405020304" pitchFamily="18" charset="0"/>
                <a:cs typeface="Times New Roman" panose="02020603050405020304" pitchFamily="18" charset="0"/>
              </a:rPr>
              <a:t>And while the apostles were together Jesus Himself stood in their midst and said, “Peace be to you.” But they were startled and frightened and thought they were seeing a spirit. But He said to them, ‘See My hands and My feet, - touch Me and see, for a spirit does not have flesh and bones as you see that I have.”  . . . </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07000"/>
              </a:lnSpc>
              <a:spcBef>
                <a:spcPts val="0"/>
              </a:spcBef>
              <a:spcAft>
                <a:spcPts val="800"/>
              </a:spcAft>
              <a:buNone/>
            </a:pPr>
            <a:endParaRPr lang="en-US" sz="1000" b="1" kern="0" dirty="0">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552266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lnSpcReduction="10000"/>
          </a:bodyPr>
          <a:lstStyle/>
          <a:p>
            <a:pPr marL="0" indent="0">
              <a:lnSpc>
                <a:spcPct val="115000"/>
              </a:lnSpc>
              <a:spcBef>
                <a:spcPts val="0"/>
              </a:spcBef>
              <a:spcAft>
                <a:spcPts val="800"/>
              </a:spcAft>
              <a:buNone/>
            </a:pPr>
            <a:r>
              <a:rPr lang="en-US" sz="2400" b="1" kern="0" dirty="0">
                <a:effectLst/>
                <a:latin typeface="Calibri" panose="020F0502020204030204" pitchFamily="34" charset="0"/>
                <a:ea typeface="Times New Roman" panose="02020603050405020304" pitchFamily="18" charset="0"/>
              </a:rPr>
              <a:t>Acts 1:3</a:t>
            </a:r>
            <a:r>
              <a:rPr lang="en-US" sz="2400" kern="0" dirty="0">
                <a:effectLst/>
                <a:latin typeface="Calibri" panose="020F0502020204030204" pitchFamily="34" charset="0"/>
                <a:ea typeface="Times New Roman" panose="02020603050405020304" pitchFamily="18" charset="0"/>
              </a:rPr>
              <a:t> “To these He also presented Himself alive after His suffering, by many convincing proofs, appearing to them over a period of forty days and speaking of the things concerning the kingdom of God.” </a:t>
            </a:r>
          </a:p>
          <a:p>
            <a:pPr marL="0" indent="0">
              <a:lnSpc>
                <a:spcPct val="115000"/>
              </a:lnSpc>
              <a:spcBef>
                <a:spcPts val="0"/>
              </a:spcBef>
              <a:spcAft>
                <a:spcPts val="800"/>
              </a:spcAft>
              <a:buNone/>
            </a:pPr>
            <a:r>
              <a:rPr lang="en-US" sz="2400" b="1" kern="0" dirty="0">
                <a:latin typeface="Calibri" panose="020F0502020204030204" pitchFamily="34" charset="0"/>
                <a:ea typeface="Calibri" panose="020F0502020204030204" pitchFamily="34" charset="0"/>
                <a:cs typeface="Times New Roman" panose="02020603050405020304" pitchFamily="18" charset="0"/>
              </a:rPr>
              <a:t>1 Cor 15:4-7 “</a:t>
            </a:r>
            <a:r>
              <a:rPr lang="en-US" sz="2400" kern="0" dirty="0">
                <a:latin typeface="Calibri" panose="020F0502020204030204" pitchFamily="34" charset="0"/>
                <a:ea typeface="Calibri" panose="020F0502020204030204" pitchFamily="34" charset="0"/>
                <a:cs typeface="Times New Roman" panose="02020603050405020304" pitchFamily="18" charset="0"/>
              </a:rPr>
              <a:t>and He was buried and raised on the 3</a:t>
            </a:r>
            <a:r>
              <a:rPr lang="en-US" sz="2400" kern="0" baseline="30000" dirty="0">
                <a:latin typeface="Calibri" panose="020F0502020204030204" pitchFamily="34" charset="0"/>
                <a:ea typeface="Calibri" panose="020F0502020204030204" pitchFamily="34" charset="0"/>
                <a:cs typeface="Times New Roman" panose="02020603050405020304" pitchFamily="18" charset="0"/>
              </a:rPr>
              <a:t>rd</a:t>
            </a:r>
            <a:r>
              <a:rPr lang="en-US" sz="2400" kern="0" dirty="0">
                <a:latin typeface="Calibri" panose="020F0502020204030204" pitchFamily="34" charset="0"/>
                <a:ea typeface="Calibri" panose="020F0502020204030204" pitchFamily="34" charset="0"/>
                <a:cs typeface="Times New Roman" panose="02020603050405020304" pitchFamily="18" charset="0"/>
              </a:rPr>
              <a:t> day; He appeared to Cephas, then the 12. After that He appeared to more than 500 at one time (of whom most remain until now), then He appeared to James, then to all the apostles; and last of all, He appeared to me also.”</a:t>
            </a:r>
            <a:endParaRPr lang="en-US" sz="24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800"/>
              </a:spcAft>
              <a:buNone/>
            </a:pPr>
            <a:endParaRPr lang="en-US" sz="1000" kern="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5000"/>
              </a:lnSpc>
              <a:spcBef>
                <a:spcPts val="0"/>
              </a:spcBef>
              <a:spcAft>
                <a:spcPts val="800"/>
              </a:spcAft>
              <a:buNone/>
            </a:pPr>
            <a:r>
              <a:rPr lang="en-US" sz="2400" kern="0" dirty="0">
                <a:effectLst/>
                <a:latin typeface="Calibri" panose="020F0502020204030204" pitchFamily="34" charset="0"/>
                <a:ea typeface="Times New Roman" panose="02020603050405020304" pitchFamily="18" charset="0"/>
                <a:cs typeface="Times New Roman" panose="02020603050405020304" pitchFamily="18" charset="0"/>
              </a:rPr>
              <a:t>Know and believing that Jesus was resurrected should bring us joy in the assurance that such an end state awaits us as well. We </a:t>
            </a:r>
            <a:r>
              <a:rPr lang="en-US" sz="2400" kern="0" dirty="0">
                <a:latin typeface="Calibri" panose="020F0502020204030204" pitchFamily="34" charset="0"/>
                <a:ea typeface="Times New Roman" panose="02020603050405020304" pitchFamily="18" charset="0"/>
                <a:cs typeface="Times New Roman" panose="02020603050405020304" pitchFamily="18" charset="0"/>
              </a:rPr>
              <a:t>can truly </a:t>
            </a:r>
            <a:r>
              <a:rPr lang="en-US" sz="2400" kern="0" dirty="0">
                <a:effectLst/>
                <a:latin typeface="Calibri" panose="020F0502020204030204" pitchFamily="34" charset="0"/>
                <a:ea typeface="Times New Roman" panose="02020603050405020304" pitchFamily="18" charset="0"/>
                <a:cs typeface="Times New Roman" panose="02020603050405020304" pitchFamily="18" charset="0"/>
              </a:rPr>
              <a:t>believe that we will experience our own resurrection just as the Lord did!</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2707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kern="0" dirty="0">
                <a:effectLst/>
                <a:latin typeface="Calibri" panose="020F0502020204030204" pitchFamily="34" charset="0"/>
                <a:ea typeface="Times New Roman" panose="02020603050405020304" pitchFamily="18" charset="0"/>
                <a:cs typeface="Times New Roman" panose="02020603050405020304" pitchFamily="18" charset="0"/>
              </a:rPr>
              <a:t>John 11:25  “</a:t>
            </a:r>
            <a:r>
              <a:rPr lang="en-US" kern="0" dirty="0">
                <a:effectLst/>
                <a:latin typeface="Calibri" panose="020F0502020204030204" pitchFamily="34" charset="0"/>
                <a:ea typeface="Times New Roman" panose="02020603050405020304" pitchFamily="18" charset="0"/>
                <a:cs typeface="Times New Roman" panose="02020603050405020304" pitchFamily="18" charset="0"/>
              </a:rPr>
              <a:t>Jesus said to her, “I am the resurrection and the life; he who believes in Me will live even if he dies”.        </a:t>
            </a:r>
          </a:p>
          <a:p>
            <a:pPr marL="0" indent="0">
              <a:lnSpc>
                <a:spcPct val="107000"/>
              </a:lnSpc>
              <a:spcBef>
                <a:spcPts val="0"/>
              </a:spcBef>
              <a:spcAft>
                <a:spcPts val="600"/>
              </a:spcAft>
              <a:buNone/>
            </a:pPr>
            <a:endParaRPr lang="en-US" sz="1000" b="1" kern="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Bef>
                <a:spcPts val="0"/>
              </a:spcBef>
              <a:spcAft>
                <a:spcPts val="600"/>
              </a:spcAft>
              <a:buNone/>
            </a:pPr>
            <a:r>
              <a:rPr lang="en-US" b="1" kern="0" dirty="0">
                <a:effectLst/>
                <a:latin typeface="Calibri" panose="020F0502020204030204" pitchFamily="34" charset="0"/>
                <a:ea typeface="Times New Roman" panose="02020603050405020304" pitchFamily="18" charset="0"/>
                <a:cs typeface="Times New Roman" panose="02020603050405020304" pitchFamily="18" charset="0"/>
              </a:rPr>
              <a:t>John 6:40   “</a:t>
            </a:r>
            <a:r>
              <a:rPr lang="en-US" kern="0" dirty="0">
                <a:effectLst/>
                <a:latin typeface="Calibri" panose="020F0502020204030204" pitchFamily="34" charset="0"/>
                <a:ea typeface="Times New Roman" panose="02020603050405020304" pitchFamily="18" charset="0"/>
                <a:cs typeface="Times New Roman" panose="02020603050405020304" pitchFamily="18" charset="0"/>
              </a:rPr>
              <a:t>For this is the will of My Father, that everyone who beholds the Son and believes in Him will have eternal life, and I Myself will raise him up on the last day.”   . . . </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kern="0" dirty="0">
                <a:effectLst/>
                <a:latin typeface="Calibri" panose="020F0502020204030204" pitchFamily="34" charset="0"/>
                <a:ea typeface="Times New Roman" panose="02020603050405020304" pitchFamily="18" charset="0"/>
              </a:rPr>
              <a:t>2 Cor 4:14 “</a:t>
            </a:r>
            <a:r>
              <a:rPr lang="en-US" kern="0" dirty="0">
                <a:effectLst/>
                <a:latin typeface="Calibri" panose="020F0502020204030204" pitchFamily="34" charset="0"/>
                <a:ea typeface="Times New Roman" panose="02020603050405020304" pitchFamily="18" charset="0"/>
              </a:rPr>
              <a:t>knowing that He who raised the Lord Jesus will raise us also with Jesus and will present us with you.”          </a:t>
            </a:r>
          </a:p>
          <a:p>
            <a:pPr marL="0" indent="0">
              <a:lnSpc>
                <a:spcPct val="107000"/>
              </a:lnSpc>
              <a:spcBef>
                <a:spcPts val="0"/>
              </a:spcBef>
              <a:spcAft>
                <a:spcPts val="600"/>
              </a:spcAft>
              <a:buNone/>
            </a:pPr>
            <a:endParaRPr lang="en-US" sz="1000" b="1" kern="0" dirty="0">
              <a:latin typeface="Calibri" panose="020F0502020204030204" pitchFamily="34" charset="0"/>
              <a:ea typeface="Times New Roman" panose="02020603050405020304" pitchFamily="18" charset="0"/>
            </a:endParaRPr>
          </a:p>
          <a:p>
            <a:pPr marL="0" indent="0">
              <a:lnSpc>
                <a:spcPct val="107000"/>
              </a:lnSpc>
              <a:spcBef>
                <a:spcPts val="0"/>
              </a:spcBef>
              <a:spcAft>
                <a:spcPts val="600"/>
              </a:spcAft>
              <a:buNone/>
            </a:pPr>
            <a:r>
              <a:rPr lang="en-US" b="1" kern="0" dirty="0">
                <a:effectLst/>
                <a:latin typeface="Calibri" panose="020F0502020204030204" pitchFamily="34" charset="0"/>
                <a:ea typeface="Times New Roman" panose="02020603050405020304" pitchFamily="18" charset="0"/>
              </a:rPr>
              <a:t>1 Thessalonians 4:14 “</a:t>
            </a:r>
            <a:r>
              <a:rPr lang="en-US" kern="0" dirty="0">
                <a:effectLst/>
                <a:latin typeface="Calibri" panose="020F0502020204030204" pitchFamily="34" charset="0"/>
                <a:ea typeface="Times New Roman" panose="02020603050405020304" pitchFamily="18" charset="0"/>
              </a:rPr>
              <a:t>For if we believe that Jesus died and rose again, even so God will bring with Him those who have fallen asleep in Jesus.”   . . . </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22535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nSpc>
                <a:spcPct val="115000"/>
              </a:lnSpc>
              <a:spcBef>
                <a:spcPts val="0"/>
              </a:spcBef>
              <a:spcAft>
                <a:spcPts val="800"/>
              </a:spcAft>
            </a:pPr>
            <a:r>
              <a:rPr lang="en-US" sz="2000" kern="0" dirty="0">
                <a:latin typeface="Calibri" panose="020F0502020204030204" pitchFamily="34" charset="0"/>
                <a:ea typeface="Times New Roman" panose="02020603050405020304" pitchFamily="18" charset="0"/>
                <a:cs typeface="Times New Roman" panose="02020603050405020304" pitchFamily="18" charset="0"/>
              </a:rPr>
              <a:t>In </a:t>
            </a:r>
            <a:r>
              <a:rPr lang="en-US" sz="2000" b="1" kern="0" dirty="0">
                <a:latin typeface="Calibri" panose="020F0502020204030204" pitchFamily="34" charset="0"/>
                <a:ea typeface="Times New Roman" panose="02020603050405020304" pitchFamily="18" charset="0"/>
                <a:cs typeface="Times New Roman" panose="02020603050405020304" pitchFamily="18" charset="0"/>
              </a:rPr>
              <a:t>1 Cor </a:t>
            </a:r>
            <a:r>
              <a:rPr lang="en-US" sz="2000" kern="0" dirty="0">
                <a:latin typeface="Calibri" panose="020F0502020204030204" pitchFamily="34" charset="0"/>
                <a:ea typeface="Times New Roman" panose="02020603050405020304" pitchFamily="18" charset="0"/>
                <a:cs typeface="Times New Roman" panose="02020603050405020304" pitchFamily="18" charset="0"/>
              </a:rPr>
              <a:t>15:35-44 Paul uses concept of a plant. He says to think of the </a:t>
            </a:r>
            <a:r>
              <a:rPr lang="en-US" sz="2000" kern="0" dirty="0">
                <a:effectLst/>
                <a:latin typeface="Calibri" panose="020F0502020204030204" pitchFamily="34" charset="0"/>
                <a:ea typeface="Times New Roman" panose="02020603050405020304" pitchFamily="18" charset="0"/>
                <a:cs typeface="Times New Roman" panose="02020603050405020304" pitchFamily="18" charset="0"/>
              </a:rPr>
              <a:t>seed and how it must be buried in the ground in order to be transformed into a plant.</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2000" kern="0" dirty="0">
                <a:effectLst/>
                <a:latin typeface="Calibri" panose="020F0502020204030204" pitchFamily="34" charset="0"/>
                <a:ea typeface="Times New Roman" panose="02020603050405020304" pitchFamily="18" charset="0"/>
                <a:cs typeface="Times New Roman" panose="02020603050405020304" pitchFamily="18" charset="0"/>
              </a:rPr>
              <a:t>Verse 42 tells us that our bodies will rise to no longer face destruction or death. Our bodies will rise incorruptible, imperishable. Paul then goes on to say that our bodies will be raised in glory. We will be filled and animated by the Spirit. We will bear the image of Jesus. The image of God, that we were created with will be restored and renewed. People will clearly see Jesus in us.</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2000" kern="0" dirty="0">
                <a:effectLst/>
                <a:latin typeface="Calibri" panose="020F0502020204030204" pitchFamily="34" charset="0"/>
                <a:ea typeface="Times New Roman" panose="02020603050405020304" pitchFamily="18" charset="0"/>
                <a:cs typeface="Times New Roman" panose="02020603050405020304" pitchFamily="18" charset="0"/>
              </a:rPr>
              <a:t>At the same time, there will be a certain continuity. Just as there is continuousness between a seed and a plant, we will continue to be us, only in a far more heightened way. What we were made to be in the first place.  </a:t>
            </a:r>
            <a:r>
              <a:rPr lang="en-US" sz="1800" kern="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000" i="1" kern="0" dirty="0">
                <a:effectLst/>
                <a:latin typeface="Calibri" panose="020F0502020204030204" pitchFamily="34" charset="0"/>
                <a:ea typeface="Times New Roman" panose="02020603050405020304" pitchFamily="18" charset="0"/>
                <a:cs typeface="Times New Roman" panose="02020603050405020304" pitchFamily="18" charset="0"/>
              </a:rPr>
              <a:t>when</a:t>
            </a:r>
            <a:endParaRPr lang="en-US" sz="10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0" dirty="0">
                <a:effectLst/>
                <a:latin typeface="Calibri" panose="020F0502020204030204" pitchFamily="34" charset="0"/>
                <a:ea typeface="Times New Roman" panose="02020603050405020304" pitchFamily="18" charset="0"/>
              </a:rPr>
              <a:t>1 </a:t>
            </a:r>
            <a:r>
              <a:rPr lang="en-US" sz="2400" b="1" kern="0" dirty="0" err="1">
                <a:effectLst/>
                <a:latin typeface="Calibri" panose="020F0502020204030204" pitchFamily="34" charset="0"/>
                <a:ea typeface="Times New Roman" panose="02020603050405020304" pitchFamily="18" charset="0"/>
              </a:rPr>
              <a:t>Thess</a:t>
            </a:r>
            <a:r>
              <a:rPr lang="en-US" sz="2400" b="1" kern="0" dirty="0">
                <a:effectLst/>
                <a:latin typeface="Calibri" panose="020F0502020204030204" pitchFamily="34" charset="0"/>
                <a:ea typeface="Times New Roman" panose="02020603050405020304" pitchFamily="18" charset="0"/>
              </a:rPr>
              <a:t> 4:16,17 “</a:t>
            </a:r>
            <a:r>
              <a:rPr lang="en-US" sz="2400" kern="0" dirty="0">
                <a:effectLst/>
                <a:latin typeface="Calibri" panose="020F0502020204030204" pitchFamily="34" charset="0"/>
                <a:ea typeface="Times New Roman" panose="02020603050405020304" pitchFamily="18" charset="0"/>
              </a:rPr>
              <a:t>For the Lord Himself will descend from heaven with a shout, with the voice of God, and the dead in Christ will rise first. Then we who are alive and remain will be caught up together with them in the clouds to meet the Lord in the air, and so we shall always be with the Lord.”</a:t>
            </a:r>
          </a:p>
          <a:p>
            <a:pPr marL="0" indent="0">
              <a:lnSpc>
                <a:spcPct val="107000"/>
              </a:lnSpc>
              <a:spcBef>
                <a:spcPts val="0"/>
              </a:spcBef>
              <a:spcAft>
                <a:spcPts val="600"/>
              </a:spcAft>
              <a:buNone/>
            </a:pPr>
            <a:r>
              <a:rPr lang="en-US" sz="2400" b="1" kern="0" dirty="0">
                <a:effectLst/>
                <a:latin typeface="Calibri" panose="020F0502020204030204" pitchFamily="34" charset="0"/>
                <a:ea typeface="Times New Roman" panose="02020603050405020304" pitchFamily="18" charset="0"/>
              </a:rPr>
              <a:t>1 Cor 15:51</a:t>
            </a:r>
            <a:r>
              <a:rPr lang="en-US" sz="2400" b="1" kern="0" dirty="0">
                <a:latin typeface="Calibri" panose="020F0502020204030204" pitchFamily="34" charset="0"/>
                <a:ea typeface="Times New Roman" panose="02020603050405020304" pitchFamily="18" charset="0"/>
              </a:rPr>
              <a:t>-53 “</a:t>
            </a:r>
            <a:r>
              <a:rPr lang="en-US" sz="2400" kern="0" dirty="0">
                <a:latin typeface="Calibri" panose="020F0502020204030204" pitchFamily="34" charset="0"/>
                <a:ea typeface="Times New Roman" panose="02020603050405020304" pitchFamily="18" charset="0"/>
              </a:rPr>
              <a:t>Behold, I tell you a mystery; we shall not all sleep, but we will all be changed, in a moment, in the twinkling of an eye, at the last trumpet; for the trumpet will sound, and the dead will be raised imperishable, and we will be changed. For this perishable must put on the imperishable, and this mortal must put on immortality.”  </a:t>
            </a:r>
            <a:r>
              <a:rPr lang="en-US" sz="1000" i="1" kern="0" dirty="0">
                <a:latin typeface="Calibri" panose="020F0502020204030204" pitchFamily="34" charset="0"/>
                <a:ea typeface="Times New Roman" panose="02020603050405020304" pitchFamily="18" charset="0"/>
              </a:rPr>
              <a:t>where/paradise:  Trans Laz</a:t>
            </a:r>
            <a:endParaRPr lang="en-US" sz="2400" b="1" kern="0" dirty="0">
              <a:effectLst/>
              <a:latin typeface="Calibri" panose="020F0502020204030204" pitchFamily="34" charset="0"/>
              <a:ea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365</TotalTime>
  <Words>1338</Words>
  <Application>Microsoft Office PowerPoint</Application>
  <PresentationFormat>On-screen Show (4:3)</PresentationFormat>
  <Paragraphs>51</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Aptos</vt:lpstr>
      <vt:lpstr>Arial</vt:lpstr>
      <vt:lpstr>Calibri</vt:lpstr>
      <vt:lpstr>Calibri Light</vt:lpstr>
      <vt:lpstr>Times New Roman</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50</cp:revision>
  <dcterms:created xsi:type="dcterms:W3CDTF">2019-04-11T15:26:57Z</dcterms:created>
  <dcterms:modified xsi:type="dcterms:W3CDTF">2024-04-07T15:17:56Z</dcterms:modified>
</cp:coreProperties>
</file>