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24" r:id="rId9"/>
    <p:sldId id="323" r:id="rId10"/>
    <p:sldId id="322" r:id="rId11"/>
    <p:sldId id="316" r:id="rId12"/>
    <p:sldId id="326" r:id="rId13"/>
    <p:sldId id="325" r:id="rId14"/>
    <p:sldId id="315"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8F84E8A5-7C42-4309-9EE5-056C3A4BE818}"/>
    <pc:docChg chg="undo custSel addSld modSld">
      <pc:chgData name="James Young" userId="7f8d7c9cdb576883" providerId="LiveId" clId="{8F84E8A5-7C42-4309-9EE5-056C3A4BE818}" dt="2024-04-11T22:10:38.390" v="390" actId="20577"/>
      <pc:docMkLst>
        <pc:docMk/>
      </pc:docMkLst>
      <pc:sldChg chg="modSp mod">
        <pc:chgData name="James Young" userId="7f8d7c9cdb576883" providerId="LiveId" clId="{8F84E8A5-7C42-4309-9EE5-056C3A4BE818}" dt="2024-04-11T21:54:10.259" v="24" actId="255"/>
        <pc:sldMkLst>
          <pc:docMk/>
          <pc:sldMk cId="3741175804" sldId="310"/>
        </pc:sldMkLst>
        <pc:spChg chg="mod">
          <ac:chgData name="James Young" userId="7f8d7c9cdb576883" providerId="LiveId" clId="{8F84E8A5-7C42-4309-9EE5-056C3A4BE818}" dt="2024-04-11T21:54:10.259" v="24" actId="255"/>
          <ac:spMkLst>
            <pc:docMk/>
            <pc:sldMk cId="3741175804" sldId="310"/>
            <ac:spMk id="3" creationId="{708276BC-A706-40B5-B51D-6AA00A059507}"/>
          </ac:spMkLst>
        </pc:spChg>
      </pc:sldChg>
      <pc:sldChg chg="modSp mod">
        <pc:chgData name="James Young" userId="7f8d7c9cdb576883" providerId="LiveId" clId="{8F84E8A5-7C42-4309-9EE5-056C3A4BE818}" dt="2024-04-11T22:10:38.390" v="390" actId="20577"/>
        <pc:sldMkLst>
          <pc:docMk/>
          <pc:sldMk cId="2857862921" sldId="315"/>
        </pc:sldMkLst>
        <pc:spChg chg="mod">
          <ac:chgData name="James Young" userId="7f8d7c9cdb576883" providerId="LiveId" clId="{8F84E8A5-7C42-4309-9EE5-056C3A4BE818}" dt="2024-04-11T22:10:38.390" v="390" actId="20577"/>
          <ac:spMkLst>
            <pc:docMk/>
            <pc:sldMk cId="2857862921" sldId="315"/>
            <ac:spMk id="3" creationId="{708276BC-A706-40B5-B51D-6AA00A059507}"/>
          </ac:spMkLst>
        </pc:spChg>
      </pc:sldChg>
      <pc:sldChg chg="modSp mod">
        <pc:chgData name="James Young" userId="7f8d7c9cdb576883" providerId="LiveId" clId="{8F84E8A5-7C42-4309-9EE5-056C3A4BE818}" dt="2024-04-11T22:08:23.684" v="332" actId="20577"/>
        <pc:sldMkLst>
          <pc:docMk/>
          <pc:sldMk cId="2438453614" sldId="316"/>
        </pc:sldMkLst>
        <pc:spChg chg="mod">
          <ac:chgData name="James Young" userId="7f8d7c9cdb576883" providerId="LiveId" clId="{8F84E8A5-7C42-4309-9EE5-056C3A4BE818}" dt="2024-04-11T22:08:23.684" v="332" actId="20577"/>
          <ac:spMkLst>
            <pc:docMk/>
            <pc:sldMk cId="2438453614" sldId="316"/>
            <ac:spMk id="3" creationId="{708276BC-A706-40B5-B51D-6AA00A059507}"/>
          </ac:spMkLst>
        </pc:spChg>
      </pc:sldChg>
      <pc:sldChg chg="modSp mod">
        <pc:chgData name="James Young" userId="7f8d7c9cdb576883" providerId="LiveId" clId="{8F84E8A5-7C42-4309-9EE5-056C3A4BE818}" dt="2024-04-11T22:02:33.960" v="194" actId="20577"/>
        <pc:sldMkLst>
          <pc:docMk/>
          <pc:sldMk cId="2029461572" sldId="317"/>
        </pc:sldMkLst>
        <pc:spChg chg="mod">
          <ac:chgData name="James Young" userId="7f8d7c9cdb576883" providerId="LiveId" clId="{8F84E8A5-7C42-4309-9EE5-056C3A4BE818}" dt="2024-04-11T22:02:33.960" v="194" actId="20577"/>
          <ac:spMkLst>
            <pc:docMk/>
            <pc:sldMk cId="2029461572" sldId="317"/>
            <ac:spMk id="3" creationId="{708276BC-A706-40B5-B51D-6AA00A059507}"/>
          </ac:spMkLst>
        </pc:spChg>
      </pc:sldChg>
      <pc:sldChg chg="modSp mod">
        <pc:chgData name="James Young" userId="7f8d7c9cdb576883" providerId="LiveId" clId="{8F84E8A5-7C42-4309-9EE5-056C3A4BE818}" dt="2024-04-11T21:58:00.773" v="96" actId="20577"/>
        <pc:sldMkLst>
          <pc:docMk/>
          <pc:sldMk cId="2681046262" sldId="319"/>
        </pc:sldMkLst>
        <pc:spChg chg="mod">
          <ac:chgData name="James Young" userId="7f8d7c9cdb576883" providerId="LiveId" clId="{8F84E8A5-7C42-4309-9EE5-056C3A4BE818}" dt="2024-04-11T21:58:00.773" v="96" actId="20577"/>
          <ac:spMkLst>
            <pc:docMk/>
            <pc:sldMk cId="2681046262" sldId="319"/>
            <ac:spMk id="3" creationId="{708276BC-A706-40B5-B51D-6AA00A059507}"/>
          </ac:spMkLst>
        </pc:spChg>
      </pc:sldChg>
      <pc:sldChg chg="modSp mod">
        <pc:chgData name="James Young" userId="7f8d7c9cdb576883" providerId="LiveId" clId="{8F84E8A5-7C42-4309-9EE5-056C3A4BE818}" dt="2024-04-11T21:56:23.642" v="75" actId="20577"/>
        <pc:sldMkLst>
          <pc:docMk/>
          <pc:sldMk cId="912707575" sldId="320"/>
        </pc:sldMkLst>
        <pc:spChg chg="mod">
          <ac:chgData name="James Young" userId="7f8d7c9cdb576883" providerId="LiveId" clId="{8F84E8A5-7C42-4309-9EE5-056C3A4BE818}" dt="2024-04-11T21:56:23.642" v="75" actId="20577"/>
          <ac:spMkLst>
            <pc:docMk/>
            <pc:sldMk cId="912707575" sldId="320"/>
            <ac:spMk id="3" creationId="{708276BC-A706-40B5-B51D-6AA00A059507}"/>
          </ac:spMkLst>
        </pc:spChg>
      </pc:sldChg>
      <pc:sldChg chg="modSp mod">
        <pc:chgData name="James Young" userId="7f8d7c9cdb576883" providerId="LiveId" clId="{8F84E8A5-7C42-4309-9EE5-056C3A4BE818}" dt="2024-04-11T21:55:45.741" v="71" actId="20577"/>
        <pc:sldMkLst>
          <pc:docMk/>
          <pc:sldMk cId="3552266159" sldId="321"/>
        </pc:sldMkLst>
        <pc:spChg chg="mod">
          <ac:chgData name="James Young" userId="7f8d7c9cdb576883" providerId="LiveId" clId="{8F84E8A5-7C42-4309-9EE5-056C3A4BE818}" dt="2024-04-11T21:55:45.741" v="71" actId="20577"/>
          <ac:spMkLst>
            <pc:docMk/>
            <pc:sldMk cId="3552266159" sldId="321"/>
            <ac:spMk id="3" creationId="{0D226855-EFA6-1799-FCC8-21C4783DD4AF}"/>
          </ac:spMkLst>
        </pc:spChg>
      </pc:sldChg>
      <pc:sldChg chg="modSp add mod">
        <pc:chgData name="James Young" userId="7f8d7c9cdb576883" providerId="LiveId" clId="{8F84E8A5-7C42-4309-9EE5-056C3A4BE818}" dt="2024-04-11T22:06:28.042" v="306" actId="20577"/>
        <pc:sldMkLst>
          <pc:docMk/>
          <pc:sldMk cId="3925056619" sldId="322"/>
        </pc:sldMkLst>
        <pc:spChg chg="mod">
          <ac:chgData name="James Young" userId="7f8d7c9cdb576883" providerId="LiveId" clId="{8F84E8A5-7C42-4309-9EE5-056C3A4BE818}" dt="2024-04-11T22:06:28.042" v="306" actId="20577"/>
          <ac:spMkLst>
            <pc:docMk/>
            <pc:sldMk cId="3925056619" sldId="322"/>
            <ac:spMk id="3" creationId="{708276BC-A706-40B5-B51D-6AA00A059507}"/>
          </ac:spMkLst>
        </pc:spChg>
      </pc:sldChg>
      <pc:sldChg chg="modSp add mod">
        <pc:chgData name="James Young" userId="7f8d7c9cdb576883" providerId="LiveId" clId="{8F84E8A5-7C42-4309-9EE5-056C3A4BE818}" dt="2024-04-11T22:05:17.892" v="275" actId="20577"/>
        <pc:sldMkLst>
          <pc:docMk/>
          <pc:sldMk cId="4232995045" sldId="323"/>
        </pc:sldMkLst>
        <pc:spChg chg="mod">
          <ac:chgData name="James Young" userId="7f8d7c9cdb576883" providerId="LiveId" clId="{8F84E8A5-7C42-4309-9EE5-056C3A4BE818}" dt="2024-04-11T22:05:17.892" v="275" actId="20577"/>
          <ac:spMkLst>
            <pc:docMk/>
            <pc:sldMk cId="4232995045" sldId="323"/>
            <ac:spMk id="3" creationId="{708276BC-A706-40B5-B51D-6AA00A059507}"/>
          </ac:spMkLst>
        </pc:spChg>
      </pc:sldChg>
      <pc:sldChg chg="modSp add mod">
        <pc:chgData name="James Young" userId="7f8d7c9cdb576883" providerId="LiveId" clId="{8F84E8A5-7C42-4309-9EE5-056C3A4BE818}" dt="2024-04-11T22:04:17.013" v="258" actId="20577"/>
        <pc:sldMkLst>
          <pc:docMk/>
          <pc:sldMk cId="2218525378" sldId="324"/>
        </pc:sldMkLst>
        <pc:spChg chg="mod">
          <ac:chgData name="James Young" userId="7f8d7c9cdb576883" providerId="LiveId" clId="{8F84E8A5-7C42-4309-9EE5-056C3A4BE818}" dt="2024-04-11T22:04:17.013" v="258" actId="20577"/>
          <ac:spMkLst>
            <pc:docMk/>
            <pc:sldMk cId="2218525378" sldId="324"/>
            <ac:spMk id="3" creationId="{708276BC-A706-40B5-B51D-6AA00A059507}"/>
          </ac:spMkLst>
        </pc:spChg>
      </pc:sldChg>
      <pc:sldChg chg="modSp add mod">
        <pc:chgData name="James Young" userId="7f8d7c9cdb576883" providerId="LiveId" clId="{8F84E8A5-7C42-4309-9EE5-056C3A4BE818}" dt="2024-04-11T22:10:06.683" v="384" actId="20577"/>
        <pc:sldMkLst>
          <pc:docMk/>
          <pc:sldMk cId="1253097676" sldId="325"/>
        </pc:sldMkLst>
        <pc:spChg chg="mod">
          <ac:chgData name="James Young" userId="7f8d7c9cdb576883" providerId="LiveId" clId="{8F84E8A5-7C42-4309-9EE5-056C3A4BE818}" dt="2024-04-11T22:10:06.683" v="384" actId="20577"/>
          <ac:spMkLst>
            <pc:docMk/>
            <pc:sldMk cId="1253097676" sldId="325"/>
            <ac:spMk id="3" creationId="{708276BC-A706-40B5-B51D-6AA00A059507}"/>
          </ac:spMkLst>
        </pc:spChg>
      </pc:sldChg>
      <pc:sldChg chg="modSp add mod">
        <pc:chgData name="James Young" userId="7f8d7c9cdb576883" providerId="LiveId" clId="{8F84E8A5-7C42-4309-9EE5-056C3A4BE818}" dt="2024-04-11T22:08:50.591" v="347" actId="20577"/>
        <pc:sldMkLst>
          <pc:docMk/>
          <pc:sldMk cId="1553293347" sldId="326"/>
        </pc:sldMkLst>
        <pc:spChg chg="mod">
          <ac:chgData name="James Young" userId="7f8d7c9cdb576883" providerId="LiveId" clId="{8F84E8A5-7C42-4309-9EE5-056C3A4BE818}" dt="2024-04-11T22:08:50.591" v="347" actId="20577"/>
          <ac:spMkLst>
            <pc:docMk/>
            <pc:sldMk cId="1553293347" sldId="326"/>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4/11/2024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James 4:13-15 </a:t>
            </a: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Come now, you who say,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Today or tomorrow we will go to such and such a city</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and spend a year there and engage in business and make a profit.’ Yet you do not know what your life will be like tomorrow. You are just a vapor that appears for a little while and then vanishes away. Instead, your ought to say, ‘If the Lord wills, we will live and also do this or that.’”  </a:t>
            </a: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Col 3:17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“Whatever you do, whether in word or deed, do it all in the name of the Lord Jesus, giving thanks to God the Father through Him”.</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000" b="1" dirty="0">
                <a:latin typeface="Calibri" panose="020F0502020204030204" pitchFamily="34" charset="0"/>
                <a:ea typeface="Calibri" panose="020F0502020204030204" pitchFamily="34" charset="0"/>
                <a:cs typeface="Times New Roman" panose="02020603050405020304" pitchFamily="18" charset="0"/>
              </a:rPr>
              <a:t>God’s will = . . . </a:t>
            </a:r>
          </a:p>
        </p:txBody>
      </p:sp>
    </p:spTree>
    <p:extLst>
      <p:ext uri="{BB962C8B-B14F-4D97-AF65-F5344CB8AC3E}">
        <p14:creationId xmlns:p14="http://schemas.microsoft.com/office/powerpoint/2010/main" val="392505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2 Tim 3:16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All Scripture is inspired by God and profitable for teaching, for reproof, for correction, for training in righteousness; so that the man of God may be adequate, equipped for every good work.    </a:t>
            </a: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 12:2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do not be conformed to this world, but </a:t>
            </a:r>
            <a:r>
              <a:rPr lang="en-US" sz="2400" kern="100" dirty="0">
                <a:effectLst/>
                <a:latin typeface="Tempus Sans ITC" panose="04020404030D07020202" pitchFamily="82" charset="0"/>
                <a:ea typeface="Aptos" panose="020B0004020202020204" pitchFamily="34" charset="0"/>
                <a:cs typeface="Calibri" panose="020F0502020204030204" pitchFamily="34" charset="0"/>
              </a:rPr>
              <a:t>be transformed by the renewing of our mind</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so that you may prove what the will of God is, that which is good and acceptable and perfect.”  </a:t>
            </a:r>
          </a:p>
          <a:p>
            <a:pPr marL="0" indent="0">
              <a:lnSpc>
                <a:spcPct val="107000"/>
              </a:lnSpc>
              <a:spcBef>
                <a:spcPts val="0"/>
              </a:spcBef>
              <a:spcAft>
                <a:spcPts val="600"/>
              </a:spcAft>
              <a:buNone/>
            </a:pPr>
            <a:r>
              <a:rPr lang="en-US" sz="20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We are walking talking representatives/AMBASSADORS for Christ.</a:t>
            </a:r>
            <a:r>
              <a:rPr lang="en-US" sz="24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r>
              <a:rPr lang="en-US" sz="2400" kern="100" dirty="0">
                <a:solidFill>
                  <a:srgbClr val="00B050"/>
                </a:solidFill>
                <a:latin typeface="Calibri" panose="020F0502020204030204" pitchFamily="34" charset="0"/>
                <a:ea typeface="Aptos" panose="020B0004020202020204" pitchFamily="34" charset="0"/>
                <a:cs typeface="Times New Roman" panose="02020603050405020304" pitchFamily="18" charset="0"/>
              </a:rPr>
              <a: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Mtt 5:16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Let your light shine before men in such a way that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they may see your good works</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and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glorify your Father</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who is in heaven.”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2 Pe 1:5-11 “</a:t>
            </a:r>
            <a:r>
              <a:rPr lang="en-US" sz="2400" kern="0" baseline="30000" dirty="0">
                <a:effectLst/>
                <a:latin typeface="Aptos" panose="020B0004020202020204" pitchFamily="34" charset="0"/>
                <a:ea typeface="Times New Roman" panose="02020603050405020304" pitchFamily="18" charset="0"/>
                <a:cs typeface="Times New Roman" panose="02020603050405020304" pitchFamily="18" charset="0"/>
              </a:rPr>
              <a:t>5 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Now for this very reason also, applying all diligence, in your faith supply moral excellence, and in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moral excellence, knowledge, </a:t>
            </a:r>
            <a:r>
              <a:rPr lang="en-US" sz="2400" kern="0" baseline="30000" dirty="0">
                <a:effectLst/>
                <a:latin typeface="Aptos" panose="020B0004020202020204" pitchFamily="34" charset="0"/>
                <a:ea typeface="Times New Roman" panose="02020603050405020304" pitchFamily="18" charset="0"/>
                <a:cs typeface="Times New Roman" panose="02020603050405020304" pitchFamily="18" charset="0"/>
              </a:rPr>
              <a:t>6 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in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knowledge, self-control, and in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self-control, perseverance, and in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perseverance, godliness, </a:t>
            </a:r>
            <a:r>
              <a:rPr lang="en-US" sz="2400" kern="0" baseline="30000" dirty="0">
                <a:effectLst/>
                <a:latin typeface="Aptos" panose="020B0004020202020204" pitchFamily="34" charset="0"/>
                <a:ea typeface="Times New Roman" panose="02020603050405020304" pitchFamily="18" charset="0"/>
                <a:cs typeface="Times New Roman" panose="02020603050405020304" pitchFamily="18" charset="0"/>
              </a:rPr>
              <a:t>7 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in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godliness, brotherly kindness, and in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brotherly kindness, love. </a:t>
            </a:r>
            <a:r>
              <a:rPr lang="en-US" sz="2400" kern="0" baseline="30000" dirty="0">
                <a:effectLst/>
                <a:latin typeface="Aptos" panose="020B0004020202020204" pitchFamily="34" charset="0"/>
                <a:ea typeface="Times New Roman" panose="02020603050405020304" pitchFamily="18" charset="0"/>
                <a:cs typeface="Times New Roman" panose="02020603050405020304" pitchFamily="18" charset="0"/>
              </a:rPr>
              <a:t>8 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For if these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qualities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are yours and are increasing, they do not make you useless nor unproductive in the true knowledge of our Lord Jesus Christ.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3293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baseline="30000" dirty="0">
                <a:effectLst/>
                <a:latin typeface="Times New Roman" panose="02020603050405020304" pitchFamily="18" charset="0"/>
                <a:ea typeface="Times New Roman" panose="02020603050405020304" pitchFamily="18" charset="0"/>
              </a:rPr>
              <a:t>9 </a:t>
            </a:r>
            <a:r>
              <a:rPr lang="en-US" sz="2400" kern="0" dirty="0">
                <a:effectLst/>
                <a:latin typeface="Times New Roman" panose="02020603050405020304" pitchFamily="18" charset="0"/>
                <a:ea typeface="Times New Roman" panose="02020603050405020304" pitchFamily="18" charset="0"/>
              </a:rPr>
              <a:t>For the one who lacks these </a:t>
            </a:r>
            <a:r>
              <a:rPr lang="en-US" sz="2400" i="1" kern="0" dirty="0">
                <a:effectLst/>
                <a:latin typeface="Times New Roman" panose="02020603050405020304" pitchFamily="18" charset="0"/>
                <a:ea typeface="Times New Roman" panose="02020603050405020304" pitchFamily="18" charset="0"/>
              </a:rPr>
              <a:t>qualities</a:t>
            </a:r>
            <a:r>
              <a:rPr lang="en-US" sz="2400" kern="0" dirty="0">
                <a:effectLst/>
                <a:latin typeface="Times New Roman" panose="02020603050405020304" pitchFamily="18" charset="0"/>
                <a:ea typeface="Times New Roman" panose="02020603050405020304" pitchFamily="18" charset="0"/>
              </a:rPr>
              <a:t> is blind </a:t>
            </a:r>
            <a:r>
              <a:rPr lang="en-US" sz="2400" i="1" kern="0" dirty="0">
                <a:effectLst/>
                <a:latin typeface="Times New Roman" panose="02020603050405020304" pitchFamily="18" charset="0"/>
                <a:ea typeface="Times New Roman" panose="02020603050405020304" pitchFamily="18" charset="0"/>
              </a:rPr>
              <a:t>or</a:t>
            </a:r>
            <a:r>
              <a:rPr lang="en-US" sz="2400" kern="0" dirty="0">
                <a:effectLst/>
                <a:latin typeface="Times New Roman" panose="02020603050405020304" pitchFamily="18" charset="0"/>
                <a:ea typeface="Times New Roman" panose="02020603050405020304" pitchFamily="18" charset="0"/>
              </a:rPr>
              <a:t> short-sighted, having forgotten </a:t>
            </a:r>
            <a:r>
              <a:rPr lang="en-US" sz="2400" i="1" kern="0" dirty="0">
                <a:effectLst/>
                <a:latin typeface="Times New Roman" panose="02020603050405020304" pitchFamily="18" charset="0"/>
                <a:ea typeface="Times New Roman" panose="02020603050405020304" pitchFamily="18" charset="0"/>
              </a:rPr>
              <a:t>his</a:t>
            </a:r>
            <a:r>
              <a:rPr lang="en-US" sz="2400" kern="0" dirty="0">
                <a:effectLst/>
                <a:latin typeface="Times New Roman" panose="02020603050405020304" pitchFamily="18" charset="0"/>
                <a:ea typeface="Times New Roman" panose="02020603050405020304" pitchFamily="18" charset="0"/>
              </a:rPr>
              <a:t> purification from his former sins. </a:t>
            </a:r>
            <a:r>
              <a:rPr lang="en-US" sz="2400" kern="0" baseline="30000" dirty="0">
                <a:effectLst/>
                <a:latin typeface="Times New Roman" panose="02020603050405020304" pitchFamily="18" charset="0"/>
                <a:ea typeface="Times New Roman" panose="02020603050405020304" pitchFamily="18" charset="0"/>
              </a:rPr>
              <a:t>10 </a:t>
            </a:r>
            <a:r>
              <a:rPr lang="en-US" sz="2400" kern="0" dirty="0">
                <a:effectLst/>
                <a:latin typeface="Times New Roman" panose="02020603050405020304" pitchFamily="18" charset="0"/>
                <a:ea typeface="Times New Roman" panose="02020603050405020304" pitchFamily="18" charset="0"/>
              </a:rPr>
              <a:t>Therefore, brothers </a:t>
            </a:r>
            <a:r>
              <a:rPr lang="en-US" sz="2400" i="1" kern="0" dirty="0">
                <a:effectLst/>
                <a:latin typeface="Times New Roman" panose="02020603050405020304" pitchFamily="18" charset="0"/>
                <a:ea typeface="Times New Roman" panose="02020603050405020304" pitchFamily="18" charset="0"/>
              </a:rPr>
              <a:t>and sisters</a:t>
            </a:r>
            <a:r>
              <a:rPr lang="en-US" sz="2400" kern="0" dirty="0">
                <a:effectLst/>
                <a:latin typeface="Times New Roman" panose="02020603050405020304" pitchFamily="18" charset="0"/>
                <a:ea typeface="Times New Roman" panose="02020603050405020304" pitchFamily="18" charset="0"/>
              </a:rPr>
              <a:t>, be all the more diligent to make certain about His calling and choice of you; for as long as you practice these things, you will never stumble; </a:t>
            </a:r>
            <a:r>
              <a:rPr lang="en-US" sz="2400" kern="0" baseline="30000" dirty="0">
                <a:effectLst/>
                <a:latin typeface="Times New Roman" panose="02020603050405020304" pitchFamily="18" charset="0"/>
                <a:ea typeface="Times New Roman" panose="02020603050405020304" pitchFamily="18" charset="0"/>
              </a:rPr>
              <a:t>11 </a:t>
            </a:r>
            <a:r>
              <a:rPr lang="en-US" sz="2400" kern="0" dirty="0">
                <a:effectLst/>
                <a:latin typeface="Times New Roman" panose="02020603050405020304" pitchFamily="18" charset="0"/>
                <a:ea typeface="Times New Roman" panose="02020603050405020304" pitchFamily="18" charset="0"/>
              </a:rPr>
              <a:t>for in this way the entrance into the eternal kingdom of our Lord and Savior Jesus Christ will be abundantly supplied to you.”</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r>
              <a:rPr lang="en-US" sz="1000" i="1" dirty="0">
                <a:latin typeface="Calibri" panose="020F0502020204030204" pitchFamily="34" charset="0"/>
                <a:ea typeface="Calibri" panose="020F0502020204030204" pitchFamily="34" charset="0"/>
                <a:cs typeface="Times New Roman" panose="02020603050405020304" pitchFamily="18" charset="0"/>
              </a:rPr>
              <a:t>Qualities = fruit</a:t>
            </a:r>
          </a:p>
        </p:txBody>
      </p:sp>
    </p:spTree>
    <p:extLst>
      <p:ext uri="{BB962C8B-B14F-4D97-AF65-F5344CB8AC3E}">
        <p14:creationId xmlns:p14="http://schemas.microsoft.com/office/powerpoint/2010/main" val="1253097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1800" b="1" kern="0" dirty="0">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rPr>
              <a:t>Eph </a:t>
            </a:r>
            <a:r>
              <a:rPr lang="en-US" sz="2400" b="1" kern="0">
                <a:effectLst/>
                <a:latin typeface="Times New Roman" panose="02020603050405020304" pitchFamily="18" charset="0"/>
                <a:ea typeface="Times New Roman" panose="02020603050405020304" pitchFamily="18" charset="0"/>
              </a:rPr>
              <a:t>2:10   “</a:t>
            </a:r>
            <a:r>
              <a:rPr lang="en-US" sz="2400" kern="0" dirty="0">
                <a:effectLst/>
                <a:latin typeface="Times New Roman" panose="02020603050405020304" pitchFamily="18" charset="0"/>
                <a:ea typeface="Times New Roman" panose="02020603050405020304" pitchFamily="18" charset="0"/>
              </a:rPr>
              <a:t>For we are His workmanship, created in Christ Jesus</a:t>
            </a:r>
            <a:r>
              <a:rPr lang="en-US" sz="2400" b="1" kern="0" dirty="0">
                <a:effectLst/>
                <a:latin typeface="Times New Roman" panose="02020603050405020304" pitchFamily="18" charset="0"/>
                <a:ea typeface="Times New Roman" panose="02020603050405020304" pitchFamily="18" charset="0"/>
              </a:rPr>
              <a:t> for good works,</a:t>
            </a:r>
            <a:r>
              <a:rPr lang="en-US" sz="2400" kern="0" dirty="0">
                <a:effectLst/>
                <a:latin typeface="Times New Roman" panose="02020603050405020304" pitchFamily="18" charset="0"/>
                <a:ea typeface="Times New Roman" panose="02020603050405020304" pitchFamily="18" charset="0"/>
              </a:rPr>
              <a:t> which God prepared beforehand so that we would walk in them.” </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Serving God</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Serving God:</a:t>
            </a: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effectLst/>
                <a:latin typeface="Calibri" panose="020F0502020204030204" pitchFamily="34" charset="0"/>
                <a:ea typeface="Aptos" panose="020B0004020202020204" pitchFamily="34" charset="0"/>
              </a:rPr>
              <a:t>James 4:17 “</a:t>
            </a:r>
            <a:r>
              <a:rPr lang="en-US" sz="2400" dirty="0">
                <a:effectLst/>
                <a:latin typeface="Calibri" panose="020F0502020204030204" pitchFamily="34" charset="0"/>
                <a:ea typeface="Aptos" panose="020B0004020202020204" pitchFamily="34" charset="0"/>
              </a:rPr>
              <a:t>If anyone, then, knows the good they ought to do and doesn’t do it, it is sin for them.”     </a:t>
            </a:r>
          </a:p>
          <a:p>
            <a:pPr marL="0" marR="0" indent="0">
              <a:lnSpc>
                <a:spcPct val="107000"/>
              </a:lnSpc>
              <a:spcBef>
                <a:spcPts val="0"/>
              </a:spcBef>
              <a:spcAft>
                <a:spcPts val="800"/>
              </a:spcAft>
              <a:buNone/>
            </a:pPr>
            <a:endParaRPr lang="en-US" sz="1000" dirty="0">
              <a:solidFill>
                <a:srgbClr val="00B050"/>
              </a:solidFill>
              <a:latin typeface="Calibri" panose="020F0502020204030204" pitchFamily="34" charset="0"/>
              <a:ea typeface="Aptos" panose="020B0004020202020204" pitchFamily="34" charset="0"/>
            </a:endParaRPr>
          </a:p>
          <a:p>
            <a:pPr marL="0" marR="0" indent="0">
              <a:lnSpc>
                <a:spcPct val="107000"/>
              </a:lnSpc>
              <a:spcBef>
                <a:spcPts val="0"/>
              </a:spcBef>
              <a:spcAft>
                <a:spcPts val="800"/>
              </a:spcAft>
              <a:buNone/>
            </a:pPr>
            <a:r>
              <a:rPr lang="en-US" sz="2400" dirty="0">
                <a:solidFill>
                  <a:srgbClr val="00B050"/>
                </a:solidFill>
                <a:effectLst/>
                <a:latin typeface="Calibri" panose="020F0502020204030204" pitchFamily="34" charset="0"/>
                <a:ea typeface="Aptos" panose="020B0004020202020204" pitchFamily="34" charset="0"/>
              </a:rPr>
              <a:t>Jesus tells us:  </a:t>
            </a:r>
            <a:r>
              <a:rPr lang="en-US" sz="2400" b="1" dirty="0">
                <a:effectLst/>
                <a:latin typeface="Calibri" panose="020F0502020204030204" pitchFamily="34" charset="0"/>
                <a:ea typeface="Aptos" panose="020B0004020202020204" pitchFamily="34" charset="0"/>
              </a:rPr>
              <a:t>John 15:1.2 “</a:t>
            </a:r>
            <a:r>
              <a:rPr lang="en-US" sz="2400" dirty="0">
                <a:effectLst/>
                <a:latin typeface="Calibri" panose="020F0502020204030204" pitchFamily="34" charset="0"/>
                <a:ea typeface="Aptos" panose="020B0004020202020204" pitchFamily="34" charset="0"/>
              </a:rPr>
              <a:t>I am the true vine, and My Father is the vinedresser. Every branch in Me that </a:t>
            </a:r>
            <a:r>
              <a:rPr lang="en-US" sz="2400" b="1" dirty="0">
                <a:effectLst/>
                <a:latin typeface="Calibri" panose="020F0502020204030204" pitchFamily="34" charset="0"/>
                <a:ea typeface="Aptos" panose="020B0004020202020204" pitchFamily="34" charset="0"/>
              </a:rPr>
              <a:t>does not bear fruit,</a:t>
            </a:r>
            <a:r>
              <a:rPr lang="en-US" sz="2400" dirty="0">
                <a:effectLst/>
                <a:latin typeface="Calibri" panose="020F0502020204030204" pitchFamily="34" charset="0"/>
                <a:ea typeface="Aptos" panose="020B0004020202020204" pitchFamily="34" charset="0"/>
              </a:rPr>
              <a:t> </a:t>
            </a:r>
            <a:r>
              <a:rPr lang="en-US" sz="2400" dirty="0">
                <a:solidFill>
                  <a:srgbClr val="FF0000"/>
                </a:solidFill>
                <a:effectLst/>
                <a:latin typeface="Calibri" panose="020F0502020204030204" pitchFamily="34" charset="0"/>
                <a:ea typeface="Aptos" panose="020B0004020202020204" pitchFamily="34" charset="0"/>
              </a:rPr>
              <a:t>He takes away</a:t>
            </a:r>
            <a:r>
              <a:rPr lang="en-US" sz="2400" dirty="0">
                <a:effectLst/>
                <a:latin typeface="Calibri" panose="020F0502020204030204" pitchFamily="34" charset="0"/>
                <a:ea typeface="Aptos" panose="020B0004020202020204" pitchFamily="34" charset="0"/>
              </a:rPr>
              <a:t>; and </a:t>
            </a:r>
            <a:r>
              <a:rPr lang="en-US" sz="2400" b="1" dirty="0">
                <a:effectLst/>
                <a:latin typeface="Calibri" panose="020F0502020204030204" pitchFamily="34" charset="0"/>
                <a:ea typeface="Aptos" panose="020B0004020202020204" pitchFamily="34" charset="0"/>
              </a:rPr>
              <a:t>every branch</a:t>
            </a:r>
            <a:r>
              <a:rPr lang="en-US" sz="2400" dirty="0">
                <a:effectLst/>
                <a:latin typeface="Calibri" panose="020F0502020204030204" pitchFamily="34" charset="0"/>
                <a:ea typeface="Aptos" panose="020B0004020202020204" pitchFamily="34" charset="0"/>
              </a:rPr>
              <a:t> </a:t>
            </a:r>
            <a:r>
              <a:rPr lang="en-US" sz="2400" b="1" dirty="0">
                <a:effectLst/>
                <a:latin typeface="Calibri" panose="020F0502020204030204" pitchFamily="34" charset="0"/>
                <a:ea typeface="Aptos" panose="020B0004020202020204" pitchFamily="34" charset="0"/>
              </a:rPr>
              <a:t>that bears fruit</a:t>
            </a:r>
            <a:r>
              <a:rPr lang="en-US" sz="2400" dirty="0">
                <a:effectLst/>
                <a:latin typeface="Calibri" panose="020F0502020204030204" pitchFamily="34" charset="0"/>
                <a:ea typeface="Aptos" panose="020B0004020202020204" pitchFamily="34" charset="0"/>
              </a:rPr>
              <a:t>, He prunes it so that </a:t>
            </a:r>
            <a:r>
              <a:rPr lang="en-US" sz="2400" b="1" dirty="0">
                <a:effectLst/>
                <a:latin typeface="Calibri" panose="020F0502020204030204" pitchFamily="34" charset="0"/>
                <a:ea typeface="Aptos" panose="020B0004020202020204" pitchFamily="34" charset="0"/>
              </a:rPr>
              <a:t>it may bear more fruit</a:t>
            </a:r>
            <a:r>
              <a:rPr lang="en-US" sz="2400" dirty="0">
                <a:effectLst/>
                <a:latin typeface="Calibri" panose="020F0502020204030204" pitchFamily="34" charset="0"/>
                <a:ea typeface="Aptos" panose="020B0004020202020204" pitchFamily="34" charset="0"/>
              </a:rPr>
              <a:t>.”</a:t>
            </a:r>
            <a:r>
              <a:rPr lang="en-US" sz="2400" dirty="0">
                <a:solidFill>
                  <a:srgbClr val="00B050"/>
                </a:solidFill>
                <a:effectLst/>
                <a:latin typeface="Calibri" panose="020F0502020204030204" pitchFamily="34" charset="0"/>
                <a:ea typeface="Aptos" panose="020B0004020202020204" pitchFamily="34"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dirty="0">
                <a:effectLst/>
                <a:latin typeface="Calibri" panose="020F0502020204030204" pitchFamily="34" charset="0"/>
                <a:ea typeface="Aptos" panose="020B0004020202020204" pitchFamily="34" charset="0"/>
              </a:rPr>
              <a:t>Mt 12:30 “</a:t>
            </a:r>
            <a:r>
              <a:rPr lang="en-US" sz="2400" dirty="0">
                <a:effectLst/>
                <a:latin typeface="Calibri" panose="020F0502020204030204" pitchFamily="34" charset="0"/>
                <a:ea typeface="Aptos" panose="020B0004020202020204" pitchFamily="34" charset="0"/>
              </a:rPr>
              <a:t>He who is not with Me is against Me; and he who does not gather with Me scatters.” </a:t>
            </a:r>
          </a:p>
          <a:p>
            <a:pPr marL="0" marR="0" indent="0">
              <a:lnSpc>
                <a:spcPct val="107000"/>
              </a:lnSpc>
              <a:spcBef>
                <a:spcPts val="0"/>
              </a:spcBef>
              <a:spcAft>
                <a:spcPts val="800"/>
              </a:spcAft>
              <a:buNone/>
            </a:pPr>
            <a:endParaRPr lang="en-US" sz="1000" dirty="0">
              <a:latin typeface="Calibri" panose="020F0502020204030204" pitchFamily="34" charset="0"/>
              <a:ea typeface="Aptos" panose="020B0004020202020204" pitchFamily="34" charset="0"/>
            </a:endParaRPr>
          </a:p>
          <a:p>
            <a:pPr marL="0" marR="0" indent="0">
              <a:lnSpc>
                <a:spcPct val="107000"/>
              </a:lnSpc>
              <a:spcBef>
                <a:spcPts val="0"/>
              </a:spcBef>
              <a:spcAft>
                <a:spcPts val="800"/>
              </a:spcAft>
              <a:buNone/>
            </a:pPr>
            <a:r>
              <a:rPr lang="en-US" sz="2400" dirty="0">
                <a:effectLst/>
                <a:latin typeface="Calibri" panose="020F0502020204030204" pitchFamily="34" charset="0"/>
                <a:ea typeface="Aptos" panose="020B0004020202020204" pitchFamily="34" charset="0"/>
              </a:rPr>
              <a:t> </a:t>
            </a:r>
            <a:r>
              <a:rPr lang="en-US" sz="2400" b="1" dirty="0">
                <a:effectLst/>
                <a:latin typeface="Calibri" panose="020F0502020204030204" pitchFamily="34" charset="0"/>
                <a:ea typeface="Aptos" panose="020B0004020202020204" pitchFamily="34" charset="0"/>
              </a:rPr>
              <a:t>Mt 6:24 “</a:t>
            </a:r>
            <a:r>
              <a:rPr lang="en-US" sz="2400" dirty="0">
                <a:effectLst/>
                <a:latin typeface="Calibri" panose="020F0502020204030204" pitchFamily="34" charset="0"/>
                <a:ea typeface="Aptos" panose="020B0004020202020204" pitchFamily="34" charset="0"/>
              </a:rPr>
              <a:t>No one can serve two masters. Either you will hate the one and love the other, or you will be devoted to the one and despise the other. You cannot serve both God and money.</a:t>
            </a:r>
          </a:p>
          <a:p>
            <a:pPr marL="0" marR="0" indent="0">
              <a:lnSpc>
                <a:spcPct val="107000"/>
              </a:lnSpc>
              <a:spcBef>
                <a:spcPts val="0"/>
              </a:spcBef>
              <a:spcAft>
                <a:spcPts val="800"/>
              </a:spcAft>
              <a:buNone/>
            </a:pPr>
            <a:r>
              <a:rPr lang="en-US" sz="1000" i="1" kern="100" dirty="0">
                <a:latin typeface="Calibri" panose="020F0502020204030204" pitchFamily="34" charset="0"/>
                <a:ea typeface="Calibri" panose="020F0502020204030204" pitchFamily="34" charset="0"/>
                <a:cs typeface="Times New Roman" panose="02020603050405020304" pitchFamily="18" charset="0"/>
              </a:rPr>
              <a:t>Serve self or God     </a:t>
            </a:r>
            <a:r>
              <a:rPr lang="en-US" sz="2400" i="1" kern="100" dirty="0">
                <a:latin typeface="Calibri" panose="020F0502020204030204" pitchFamily="34" charset="0"/>
                <a:ea typeface="Calibri" panose="020F0502020204030204" pitchFamily="34" charset="0"/>
                <a:cs typeface="Times New Roman" panose="02020603050405020304" pitchFamily="18" charset="0"/>
              </a:rPr>
              <a:t>. . . </a:t>
            </a:r>
            <a:endParaRPr lang="en-US" sz="10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2 Cor 7:17, 20 “</a:t>
            </a:r>
            <a:r>
              <a:rPr lang="en-US" sz="2400" dirty="0">
                <a:effectLst/>
                <a:latin typeface="Calibri" panose="020F0502020204030204" pitchFamily="34" charset="0"/>
                <a:ea typeface="Aptos" panose="020B0004020202020204" pitchFamily="34" charset="0"/>
              </a:rPr>
              <a:t>Therefore if anyone is in Christ, he is a new creature; the old things passed away; behold, new things have come. . . . Therefore, we are ambassadors for Christ . . .”  </a:t>
            </a:r>
            <a:r>
              <a:rPr lang="en-US" sz="2400" dirty="0">
                <a:solidFill>
                  <a:srgbClr val="00B050"/>
                </a:solidFill>
                <a:effectLst/>
                <a:latin typeface="Calibri" panose="020F0502020204030204" pitchFamily="34" charset="0"/>
                <a:ea typeface="Aptos" panose="020B0004020202020204" pitchFamily="34" charset="0"/>
              </a:rPr>
              <a:t>Likewise: </a:t>
            </a:r>
            <a:r>
              <a:rPr lang="en-US" sz="2400" b="1" dirty="0">
                <a:effectLst/>
                <a:latin typeface="Calibri" panose="020F0502020204030204" pitchFamily="34" charset="0"/>
                <a:ea typeface="Aptos" panose="020B0004020202020204" pitchFamily="34" charset="0"/>
              </a:rPr>
              <a:t>Mt 5:16 “</a:t>
            </a:r>
            <a:r>
              <a:rPr lang="en-US" sz="2400" kern="0" dirty="0">
                <a:effectLst/>
                <a:latin typeface="Calibri" panose="020F0502020204030204" pitchFamily="34" charset="0"/>
                <a:ea typeface="Times New Roman" panose="02020603050405020304" pitchFamily="18" charset="0"/>
              </a:rPr>
              <a:t>In the same way, let your light shine before others, so that they may see your good works and give glory to your Father who is in heaven.”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1 Cor 10:31 “</a:t>
            </a:r>
            <a:r>
              <a:rPr lang="en-US" sz="2400" kern="0" dirty="0">
                <a:effectLst/>
                <a:latin typeface="Calibri" panose="020F0502020204030204" pitchFamily="34" charset="0"/>
                <a:ea typeface="Times New Roman" panose="02020603050405020304" pitchFamily="18" charset="0"/>
              </a:rPr>
              <a:t>So, whether you eat or drink, or whatever you do, do all to the glory of God.”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John 15:8 “</a:t>
            </a:r>
            <a:r>
              <a:rPr lang="en-US" sz="2400" kern="0" dirty="0">
                <a:effectLst/>
                <a:latin typeface="Calibri" panose="020F0502020204030204" pitchFamily="34" charset="0"/>
                <a:ea typeface="Times New Roman" panose="02020603050405020304" pitchFamily="18" charset="0"/>
              </a:rPr>
              <a:t>By this my Father is glorified, that you bear much fruit and so prove to be my disciples.”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800"/>
              </a:spcBef>
              <a:spcAft>
                <a:spcPts val="400"/>
              </a:spcAft>
              <a:buNone/>
            </a:pPr>
            <a:r>
              <a:rPr lang="en-US" sz="1800" b="1" kern="10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Colossians 3:23-24 – "Whatever you do, work at it with all your heart, as working for the Lord, not for human masters, since you know that you will receive an inheritance from the Lord as a reward. It is the Lord Christ you are serving.“</a:t>
            </a:r>
          </a:p>
          <a:p>
            <a:pPr marL="0" marR="0" indent="0">
              <a:lnSpc>
                <a:spcPct val="115000"/>
              </a:lnSpc>
              <a:spcBef>
                <a:spcPts val="800"/>
              </a:spcBef>
              <a:spcAft>
                <a:spcPts val="400"/>
              </a:spcAft>
              <a:buNone/>
            </a:pPr>
            <a:r>
              <a:rPr lang="en-US" sz="18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Would you think it inappropriate to take the Greatest Commandment and slightly alter it to say: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t>
            </a:r>
            <a:r>
              <a:rPr lang="en-US" sz="1800" dirty="0">
                <a:effectLst/>
                <a:latin typeface="Aptos" panose="020B0004020202020204" pitchFamily="34" charset="0"/>
                <a:ea typeface="Aptos" panose="020B0004020202020204" pitchFamily="34" charset="0"/>
                <a:cs typeface="Times New Roman" panose="02020603050405020304" pitchFamily="18" charset="0"/>
              </a:rPr>
              <a:t>You should ( love/</a:t>
            </a:r>
            <a:r>
              <a:rPr lang="en-US" sz="1800" b="1" dirty="0">
                <a:effectLst/>
                <a:latin typeface="Aptos" panose="020B0004020202020204" pitchFamily="34" charset="0"/>
                <a:ea typeface="Aptos" panose="020B0004020202020204" pitchFamily="34" charset="0"/>
                <a:cs typeface="Times New Roman" panose="02020603050405020304" pitchFamily="18" charset="0"/>
              </a:rPr>
              <a:t>serve </a:t>
            </a:r>
            <a:r>
              <a:rPr lang="en-US" sz="1800" dirty="0">
                <a:effectLst/>
                <a:latin typeface="Aptos" panose="020B0004020202020204" pitchFamily="34" charset="0"/>
                <a:ea typeface="Aptos" panose="020B0004020202020204" pitchFamily="34" charset="0"/>
                <a:cs typeface="Times New Roman" panose="02020603050405020304" pitchFamily="18" charset="0"/>
              </a:rPr>
              <a:t>) the Lord your God with all your heart, . . . .”?</a:t>
            </a:r>
            <a:r>
              <a:rPr lang="en-US" sz="18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15000"/>
              </a:lnSpc>
              <a:spcBef>
                <a:spcPts val="800"/>
              </a:spcBef>
              <a:spcAft>
                <a:spcPts val="400"/>
              </a:spcAft>
              <a:buNone/>
            </a:pPr>
            <a:r>
              <a:rPr lang="en-US" sz="18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John has told us: </a:t>
            </a:r>
            <a:r>
              <a:rPr lang="en-US" sz="1800" b="1" dirty="0">
                <a:effectLst/>
                <a:latin typeface="Calibri" panose="020F0502020204030204" pitchFamily="34" charset="0"/>
                <a:ea typeface="Aptos" panose="020B0004020202020204" pitchFamily="34" charset="0"/>
              </a:rPr>
              <a:t>1 John 2:16 “</a:t>
            </a:r>
            <a:r>
              <a:rPr lang="en-US" sz="1800" dirty="0">
                <a:effectLst/>
                <a:latin typeface="Calibri" panose="020F0502020204030204" pitchFamily="34" charset="0"/>
                <a:ea typeface="Aptos" panose="020B0004020202020204" pitchFamily="34" charset="0"/>
              </a:rPr>
              <a:t>For all that is in the world, the lust of the flesh and the lust of the eyes and the boastful pride of life, is not from the father, but is from the world.” </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Matthew 7:  </a:t>
            </a:r>
            <a:r>
              <a:rPr lang="en-US" sz="1400" b="1" i="1" kern="100" dirty="0">
                <a:effectLst/>
                <a:latin typeface="Calibri" panose="020F0502020204030204" pitchFamily="34" charset="0"/>
                <a:ea typeface="Aptos" panose="020B0004020202020204" pitchFamily="34" charset="0"/>
                <a:cs typeface="Times New Roman" panose="02020603050405020304" pitchFamily="18" charset="0"/>
              </a:rPr>
              <a:t>V. 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in the way that you judge, you will be judged”;     </a:t>
            </a:r>
            <a:r>
              <a:rPr lang="en-US" sz="1400" b="1" i="1" kern="100" dirty="0">
                <a:effectLst/>
                <a:latin typeface="Calibri" panose="020F0502020204030204" pitchFamily="34" charset="0"/>
                <a:ea typeface="Aptos" panose="020B0004020202020204" pitchFamily="34" charset="0"/>
                <a:cs typeface="Times New Roman" panose="02020603050405020304" pitchFamily="18" charset="0"/>
              </a:rPr>
              <a:t>V. 12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“In everything, therefore, treat people the same way you want them to treat you, for this is the Law and the Prophets”;         </a:t>
            </a:r>
            <a:r>
              <a:rPr lang="en-US" sz="1400" b="1" i="1" kern="100" dirty="0">
                <a:effectLst/>
                <a:latin typeface="Calibri" panose="020F0502020204030204" pitchFamily="34" charset="0"/>
                <a:ea typeface="Aptos" panose="020B0004020202020204" pitchFamily="34" charset="0"/>
                <a:cs typeface="Times New Roman" panose="02020603050405020304" pitchFamily="18" charset="0"/>
              </a:rPr>
              <a:t>V.14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the gate is small and the way is narrow that leads to life, and there are few who find it.”         </a:t>
            </a:r>
            <a:r>
              <a:rPr lang="en-US" sz="1400" b="1" i="1" kern="100" dirty="0">
                <a:effectLst/>
                <a:latin typeface="Calibri" panose="020F0502020204030204" pitchFamily="34" charset="0"/>
                <a:ea typeface="Aptos" panose="020B0004020202020204" pitchFamily="34" charset="0"/>
                <a:cs typeface="Times New Roman" panose="02020603050405020304" pitchFamily="18" charset="0"/>
              </a:rPr>
              <a:t>V.19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“Every tree that does not bear good fruit is cut down and thrown into the fire”;        </a:t>
            </a:r>
            <a:r>
              <a:rPr lang="en-US" sz="1400" b="1" i="1" kern="100" dirty="0">
                <a:effectLst/>
                <a:latin typeface="Calibri" panose="020F0502020204030204" pitchFamily="34" charset="0"/>
                <a:ea typeface="Aptos" panose="020B0004020202020204" pitchFamily="34" charset="0"/>
                <a:cs typeface="Times New Roman" panose="02020603050405020304" pitchFamily="18" charset="0"/>
              </a:rPr>
              <a:t>V 23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then I will declare to them, ‘I never knew you; depart from Me, you who practice lawlessness”;          </a:t>
            </a:r>
            <a:r>
              <a:rPr lang="en-US" sz="1400" b="1" i="1" kern="100" dirty="0">
                <a:effectLst/>
                <a:latin typeface="Calibri" panose="020F0502020204030204" pitchFamily="34" charset="0"/>
                <a:ea typeface="Aptos" panose="020B0004020202020204" pitchFamily="34" charset="0"/>
                <a:cs typeface="Times New Roman" panose="02020603050405020304" pitchFamily="18" charset="0"/>
              </a:rPr>
              <a:t>V. 24-27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“Everyone who hears and does not act on them is like a man building his house on sand and when the storm comes – great will be the fall.” </a:t>
            </a:r>
          </a:p>
          <a:p>
            <a:pPr marL="0" indent="0">
              <a:lnSpc>
                <a:spcPct val="107000"/>
              </a:lnSpc>
              <a:spcBef>
                <a:spcPts val="0"/>
              </a:spcBef>
              <a:spcAft>
                <a:spcPts val="600"/>
              </a:spcAft>
              <a:buNone/>
            </a:pPr>
            <a:r>
              <a:rPr lang="en-US" sz="1000" i="1" kern="100" dirty="0">
                <a:latin typeface="Calibri" panose="020F0502020204030204" pitchFamily="34" charset="0"/>
                <a:ea typeface="Aptos" panose="020B0004020202020204" pitchFamily="34" charset="0"/>
                <a:cs typeface="Times New Roman" panose="02020603050405020304" pitchFamily="18" charset="0"/>
              </a:rPr>
              <a:t>Neg </a:t>
            </a:r>
            <a:r>
              <a:rPr lang="en-US" sz="1000" i="1" kern="100" dirty="0" err="1">
                <a:latin typeface="Calibri" panose="020F0502020204030204" pitchFamily="34" charset="0"/>
                <a:ea typeface="Aptos" panose="020B0004020202020204" pitchFamily="34" charset="0"/>
                <a:cs typeface="Times New Roman" panose="02020603050405020304" pitchFamily="18" charset="0"/>
              </a:rPr>
              <a:t>conseq</a:t>
            </a:r>
            <a:r>
              <a:rPr lang="en-US" sz="1000" i="1" kern="100" dirty="0">
                <a:latin typeface="Calibri" panose="020F0502020204030204" pitchFamily="34" charset="0"/>
                <a:ea typeface="Aptos" panose="020B0004020202020204" pitchFamily="34" charset="0"/>
                <a:cs typeface="Times New Roman" panose="02020603050405020304" pitchFamily="18" charset="0"/>
              </a:rPr>
              <a:t>   salvation   loves us</a:t>
            </a:r>
          </a:p>
          <a:p>
            <a:pPr marL="0" indent="0">
              <a:lnSpc>
                <a:spcPct val="107000"/>
              </a:lnSpc>
              <a:spcBef>
                <a:spcPts val="0"/>
              </a:spcBef>
              <a:spcAft>
                <a:spcPts val="600"/>
              </a:spcAft>
              <a:buNone/>
            </a:pPr>
            <a:r>
              <a:rPr lang="en-US" sz="1000" i="1" kern="100" dirty="0">
                <a:effectLst/>
                <a:latin typeface="Calibri" panose="020F0502020204030204" pitchFamily="34" charset="0"/>
                <a:ea typeface="Aptos" panose="020B0004020202020204" pitchFamily="34" charset="0"/>
                <a:cs typeface="Times New Roman" panose="02020603050405020304" pitchFamily="18" charset="0"/>
              </a:rPr>
              <a:t>PAUSE</a:t>
            </a:r>
            <a:endParaRPr lang="en-US" sz="1000" i="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Romans 8:5 “</a:t>
            </a:r>
            <a:r>
              <a:rPr lang="en-US" sz="2400" dirty="0">
                <a:effectLst/>
                <a:latin typeface="Calibri" panose="020F0502020204030204" pitchFamily="34" charset="0"/>
                <a:ea typeface="Aptos" panose="020B0004020202020204" pitchFamily="34" charset="0"/>
              </a:rPr>
              <a:t>For those who are according to the flesh set their minds on the things of the flesh, but those who are according to the Spirit, the things of the Spirit.”  </a:t>
            </a:r>
          </a:p>
          <a:p>
            <a:pPr marL="0" indent="0">
              <a:lnSpc>
                <a:spcPct val="107000"/>
              </a:lnSpc>
              <a:spcBef>
                <a:spcPts val="0"/>
              </a:spcBef>
              <a:spcAft>
                <a:spcPts val="600"/>
              </a:spcAft>
              <a:buNone/>
            </a:pPr>
            <a:endParaRPr lang="en-US" sz="1000" b="1" dirty="0">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Ephesians 2:3,4,5</a:t>
            </a:r>
            <a:r>
              <a:rPr lang="en-US" sz="2400" dirty="0">
                <a:effectLst/>
                <a:latin typeface="Calibri" panose="020F0502020204030204" pitchFamily="34" charset="0"/>
                <a:ea typeface="Aptos" panose="020B0004020202020204" pitchFamily="34" charset="0"/>
              </a:rPr>
              <a:t>	 “Among them we too all formerly lived in the lusts of our flesh, indulging the desires of the flesh and of the mind, and were by nature children of wrath, even as the rest. But God, being rich in mercy, because of his great love with which He loved us, . . . made us alive together with Christ”.    </a:t>
            </a:r>
            <a:r>
              <a:rPr lang="en-US" sz="1000" dirty="0">
                <a:effectLst/>
                <a:latin typeface="Calibri" panose="020F0502020204030204" pitchFamily="34" charset="0"/>
                <a:ea typeface="Aptos" panose="020B0004020202020204" pitchFamily="34" charset="0"/>
              </a:rPr>
              <a:t>10 </a:t>
            </a:r>
            <a:r>
              <a:rPr lang="en-US" sz="1000" dirty="0" err="1">
                <a:effectLst/>
                <a:latin typeface="Calibri" panose="020F0502020204030204" pitchFamily="34" charset="0"/>
                <a:ea typeface="Aptos" panose="020B0004020202020204" pitchFamily="34" charset="0"/>
              </a:rPr>
              <a:t>cmmdmnts</a:t>
            </a:r>
            <a:r>
              <a:rPr lang="en-US" sz="1000" dirty="0">
                <a:effectLst/>
                <a:latin typeface="Calibri" panose="020F0502020204030204" pitchFamily="34" charset="0"/>
                <a:ea typeface="Aptos" panose="020B0004020202020204" pitchFamily="34" charset="0"/>
              </a:rPr>
              <a:t>  blessed path        do nothing = </a:t>
            </a:r>
            <a:r>
              <a:rPr lang="en-US" sz="1000" dirty="0" err="1">
                <a:effectLst/>
                <a:latin typeface="Calibri" panose="020F0502020204030204" pitchFamily="34" charset="0"/>
                <a:ea typeface="Aptos" panose="020B0004020202020204" pitchFamily="34" charset="0"/>
              </a:rPr>
              <a:t>satan</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852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5:15-20 </a:t>
            </a:r>
            <a:r>
              <a:rPr lang="en-US" sz="24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r>
              <a:rPr lang="en-US" sz="2400" kern="100" baseline="30000" dirty="0">
                <a:solidFill>
                  <a:srgbClr val="00B050"/>
                </a:solidFill>
                <a:latin typeface="Calibri" panose="020F0502020204030204" pitchFamily="34" charset="0"/>
                <a:ea typeface="Aptos" panose="020B0004020202020204" pitchFamily="34" charset="0"/>
                <a:cs typeface="Times New Roman" panose="02020603050405020304" pitchFamily="18" charset="0"/>
              </a:rPr>
              <a:t>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So then, be careful how you walk, not as unwise people but as wise,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16 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making the most of your time, because the days are evil.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17 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Therefore do not be foolish but understand what the will of the Lord </a:t>
            </a:r>
            <a:r>
              <a:rPr lang="en-US" sz="2400" i="1" kern="100" dirty="0">
                <a:effectLst/>
                <a:latin typeface="Calibri" panose="020F0502020204030204" pitchFamily="34" charset="0"/>
                <a:ea typeface="Aptos" panose="020B0004020202020204" pitchFamily="34" charset="0"/>
                <a:cs typeface="Times New Roman" panose="02020603050405020304" pitchFamily="18" charset="0"/>
              </a:rPr>
              <a:t>is</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18 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do not get drunk with wine, . . .  but be filled with the Spirit,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19 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speaking to one another in psalms and hymns and spiritual songs, singing and making melody with your hearts to the Lord;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20 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always giving thanks for all things in the name of our Lord Jesus Christ to </a:t>
            </a:r>
            <a:r>
              <a:rPr lang="en-US" sz="2400" i="1" kern="100" dirty="0">
                <a:effectLst/>
                <a:latin typeface="Calibri" panose="020F0502020204030204" pitchFamily="34" charset="0"/>
                <a:ea typeface="Aptos" panose="020B0004020202020204" pitchFamily="34" charset="0"/>
                <a:cs typeface="Times New Roman" panose="02020603050405020304" pitchFamily="18" charset="0"/>
              </a:rPr>
              <a:t>our</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God and Father”.     </a:t>
            </a:r>
          </a:p>
          <a:p>
            <a:pPr marL="0" indent="0">
              <a:lnSpc>
                <a:spcPct val="107000"/>
              </a:lnSpc>
              <a:spcBef>
                <a:spcPts val="0"/>
              </a:spcBef>
              <a:spcAft>
                <a:spcPts val="600"/>
              </a:spcAft>
              <a:buNone/>
            </a:pPr>
            <a:endParaRPr lang="en-US" sz="1000"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Peter tells us: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1 Peter 5:6,7</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“Therefore humble yourselves under the mighty hand of God, that He may exalt you at the proper time, casting all your anxiety on Him, because He cares for you.”</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299504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348</TotalTime>
  <Words>1369</Words>
  <Application>Microsoft Office PowerPoint</Application>
  <PresentationFormat>On-screen Show (4:3)</PresentationFormat>
  <Paragraphs>48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2024-04-11T22:10:43Z</dcterms:modified>
</cp:coreProperties>
</file>