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24" r:id="rId10"/>
    <p:sldId id="323" r:id="rId11"/>
    <p:sldId id="322" r:id="rId12"/>
    <p:sldId id="315" r:id="rId13"/>
    <p:sldId id="327" r:id="rId14"/>
    <p:sldId id="328" r:id="rId15"/>
    <p:sldId id="31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FA934DBD-C06E-4E35-982B-3ECB26D021C5}"/>
    <pc:docChg chg="undo custSel addSld delSld modSld">
      <pc:chgData name="James Young" userId="7f8d7c9cdb576883" providerId="LiveId" clId="{FA934DBD-C06E-4E35-982B-3ECB26D021C5}" dt="2024-05-06T17:16:58.787" v="2102" actId="20577"/>
      <pc:docMkLst>
        <pc:docMk/>
      </pc:docMkLst>
      <pc:sldChg chg="modSp mod">
        <pc:chgData name="James Young" userId="7f8d7c9cdb576883" providerId="LiveId" clId="{FA934DBD-C06E-4E35-982B-3ECB26D021C5}" dt="2024-04-30T17:14:53.853" v="8" actId="20577"/>
        <pc:sldMkLst>
          <pc:docMk/>
          <pc:sldMk cId="3741175804" sldId="310"/>
        </pc:sldMkLst>
        <pc:spChg chg="mod">
          <ac:chgData name="James Young" userId="7f8d7c9cdb576883" providerId="LiveId" clId="{FA934DBD-C06E-4E35-982B-3ECB26D021C5}" dt="2024-04-30T17:14:53.853" v="8" actId="20577"/>
          <ac:spMkLst>
            <pc:docMk/>
            <pc:sldMk cId="3741175804" sldId="310"/>
            <ac:spMk id="3" creationId="{708276BC-A706-40B5-B51D-6AA00A059507}"/>
          </ac:spMkLst>
        </pc:spChg>
      </pc:sldChg>
      <pc:sldChg chg="modSp mod">
        <pc:chgData name="James Young" userId="7f8d7c9cdb576883" providerId="LiveId" clId="{FA934DBD-C06E-4E35-982B-3ECB26D021C5}" dt="2024-05-06T17:11:33.732" v="1530" actId="313"/>
        <pc:sldMkLst>
          <pc:docMk/>
          <pc:sldMk cId="2857862921" sldId="315"/>
        </pc:sldMkLst>
        <pc:spChg chg="mod">
          <ac:chgData name="James Young" userId="7f8d7c9cdb576883" providerId="LiveId" clId="{FA934DBD-C06E-4E35-982B-3ECB26D021C5}" dt="2024-05-06T17:11:33.732" v="1530" actId="313"/>
          <ac:spMkLst>
            <pc:docMk/>
            <pc:sldMk cId="2857862921" sldId="315"/>
            <ac:spMk id="3" creationId="{708276BC-A706-40B5-B51D-6AA00A059507}"/>
          </ac:spMkLst>
        </pc:spChg>
      </pc:sldChg>
      <pc:sldChg chg="modSp mod">
        <pc:chgData name="James Young" userId="7f8d7c9cdb576883" providerId="LiveId" clId="{FA934DBD-C06E-4E35-982B-3ECB26D021C5}" dt="2024-05-06T16:59:15.194" v="342" actId="313"/>
        <pc:sldMkLst>
          <pc:docMk/>
          <pc:sldMk cId="2438453614" sldId="316"/>
        </pc:sldMkLst>
        <pc:spChg chg="mod">
          <ac:chgData name="James Young" userId="7f8d7c9cdb576883" providerId="LiveId" clId="{FA934DBD-C06E-4E35-982B-3ECB26D021C5}" dt="2024-05-06T16:59:15.194" v="342" actId="313"/>
          <ac:spMkLst>
            <pc:docMk/>
            <pc:sldMk cId="2438453614" sldId="316"/>
            <ac:spMk id="3" creationId="{708276BC-A706-40B5-B51D-6AA00A059507}"/>
          </ac:spMkLst>
        </pc:spChg>
      </pc:sldChg>
      <pc:sldChg chg="modSp mod">
        <pc:chgData name="James Young" userId="7f8d7c9cdb576883" providerId="LiveId" clId="{FA934DBD-C06E-4E35-982B-3ECB26D021C5}" dt="2024-05-06T16:57:00.531" v="109" actId="313"/>
        <pc:sldMkLst>
          <pc:docMk/>
          <pc:sldMk cId="2029461572" sldId="317"/>
        </pc:sldMkLst>
        <pc:spChg chg="mod">
          <ac:chgData name="James Young" userId="7f8d7c9cdb576883" providerId="LiveId" clId="{FA934DBD-C06E-4E35-982B-3ECB26D021C5}" dt="2024-05-06T16:57:00.531" v="109" actId="313"/>
          <ac:spMkLst>
            <pc:docMk/>
            <pc:sldMk cId="2029461572" sldId="317"/>
            <ac:spMk id="3" creationId="{708276BC-A706-40B5-B51D-6AA00A059507}"/>
          </ac:spMkLst>
        </pc:spChg>
      </pc:sldChg>
      <pc:sldChg chg="modSp mod">
        <pc:chgData name="James Young" userId="7f8d7c9cdb576883" providerId="LiveId" clId="{FA934DBD-C06E-4E35-982B-3ECB26D021C5}" dt="2024-04-30T17:17:53.307" v="37" actId="20577"/>
        <pc:sldMkLst>
          <pc:docMk/>
          <pc:sldMk cId="2681046262" sldId="319"/>
        </pc:sldMkLst>
        <pc:spChg chg="mod">
          <ac:chgData name="James Young" userId="7f8d7c9cdb576883" providerId="LiveId" clId="{FA934DBD-C06E-4E35-982B-3ECB26D021C5}" dt="2024-04-30T17:17:53.307" v="37" actId="20577"/>
          <ac:spMkLst>
            <pc:docMk/>
            <pc:sldMk cId="2681046262" sldId="319"/>
            <ac:spMk id="3" creationId="{708276BC-A706-40B5-B51D-6AA00A059507}"/>
          </ac:spMkLst>
        </pc:spChg>
      </pc:sldChg>
      <pc:sldChg chg="modSp mod">
        <pc:chgData name="James Young" userId="7f8d7c9cdb576883" providerId="LiveId" clId="{FA934DBD-C06E-4E35-982B-3ECB26D021C5}" dt="2024-04-30T17:16:23.239" v="29" actId="20577"/>
        <pc:sldMkLst>
          <pc:docMk/>
          <pc:sldMk cId="912707575" sldId="320"/>
        </pc:sldMkLst>
        <pc:spChg chg="mod">
          <ac:chgData name="James Young" userId="7f8d7c9cdb576883" providerId="LiveId" clId="{FA934DBD-C06E-4E35-982B-3ECB26D021C5}" dt="2024-04-30T17:16:23.239" v="29" actId="20577"/>
          <ac:spMkLst>
            <pc:docMk/>
            <pc:sldMk cId="912707575" sldId="320"/>
            <ac:spMk id="3" creationId="{708276BC-A706-40B5-B51D-6AA00A059507}"/>
          </ac:spMkLst>
        </pc:spChg>
      </pc:sldChg>
      <pc:sldChg chg="modSp mod">
        <pc:chgData name="James Young" userId="7f8d7c9cdb576883" providerId="LiveId" clId="{FA934DBD-C06E-4E35-982B-3ECB26D021C5}" dt="2024-04-30T17:15:40.258" v="18" actId="20577"/>
        <pc:sldMkLst>
          <pc:docMk/>
          <pc:sldMk cId="3552266159" sldId="321"/>
        </pc:sldMkLst>
        <pc:spChg chg="mod">
          <ac:chgData name="James Young" userId="7f8d7c9cdb576883" providerId="LiveId" clId="{FA934DBD-C06E-4E35-982B-3ECB26D021C5}" dt="2024-04-30T17:15:40.258" v="18" actId="20577"/>
          <ac:spMkLst>
            <pc:docMk/>
            <pc:sldMk cId="3552266159" sldId="321"/>
            <ac:spMk id="3" creationId="{0D226855-EFA6-1799-FCC8-21C4783DD4AF}"/>
          </ac:spMkLst>
        </pc:spChg>
      </pc:sldChg>
      <pc:sldChg chg="modSp add mod">
        <pc:chgData name="James Young" userId="7f8d7c9cdb576883" providerId="LiveId" clId="{FA934DBD-C06E-4E35-982B-3ECB26D021C5}" dt="2024-05-06T17:09:05.251" v="1272" actId="113"/>
        <pc:sldMkLst>
          <pc:docMk/>
          <pc:sldMk cId="1353162795" sldId="322"/>
        </pc:sldMkLst>
        <pc:spChg chg="mod">
          <ac:chgData name="James Young" userId="7f8d7c9cdb576883" providerId="LiveId" clId="{FA934DBD-C06E-4E35-982B-3ECB26D021C5}" dt="2024-05-06T17:09:05.251" v="1272" actId="113"/>
          <ac:spMkLst>
            <pc:docMk/>
            <pc:sldMk cId="1353162795" sldId="322"/>
            <ac:spMk id="3" creationId="{708276BC-A706-40B5-B51D-6AA00A059507}"/>
          </ac:spMkLst>
        </pc:spChg>
      </pc:sldChg>
      <pc:sldChg chg="modSp add mod">
        <pc:chgData name="James Young" userId="7f8d7c9cdb576883" providerId="LiveId" clId="{FA934DBD-C06E-4E35-982B-3ECB26D021C5}" dt="2024-05-06T17:07:15.844" v="1103" actId="20577"/>
        <pc:sldMkLst>
          <pc:docMk/>
          <pc:sldMk cId="57907778" sldId="323"/>
        </pc:sldMkLst>
        <pc:spChg chg="mod">
          <ac:chgData name="James Young" userId="7f8d7c9cdb576883" providerId="LiveId" clId="{FA934DBD-C06E-4E35-982B-3ECB26D021C5}" dt="2024-05-06T17:07:15.844" v="1103" actId="20577"/>
          <ac:spMkLst>
            <pc:docMk/>
            <pc:sldMk cId="57907778" sldId="323"/>
            <ac:spMk id="3" creationId="{708276BC-A706-40B5-B51D-6AA00A059507}"/>
          </ac:spMkLst>
        </pc:spChg>
      </pc:sldChg>
      <pc:sldChg chg="modSp add mod">
        <pc:chgData name="James Young" userId="7f8d7c9cdb576883" providerId="LiveId" clId="{FA934DBD-C06E-4E35-982B-3ECB26D021C5}" dt="2024-05-06T17:01:27.832" v="551" actId="20577"/>
        <pc:sldMkLst>
          <pc:docMk/>
          <pc:sldMk cId="1901503045" sldId="324"/>
        </pc:sldMkLst>
        <pc:spChg chg="mod">
          <ac:chgData name="James Young" userId="7f8d7c9cdb576883" providerId="LiveId" clId="{FA934DBD-C06E-4E35-982B-3ECB26D021C5}" dt="2024-05-06T17:01:27.832" v="551" actId="20577"/>
          <ac:spMkLst>
            <pc:docMk/>
            <pc:sldMk cId="1901503045" sldId="324"/>
            <ac:spMk id="3" creationId="{708276BC-A706-40B5-B51D-6AA00A059507}"/>
          </ac:spMkLst>
        </pc:spChg>
      </pc:sldChg>
      <pc:sldChg chg="modSp add del mod">
        <pc:chgData name="James Young" userId="7f8d7c9cdb576883" providerId="LiveId" clId="{FA934DBD-C06E-4E35-982B-3ECB26D021C5}" dt="2024-05-06T16:59:33.991" v="343" actId="2696"/>
        <pc:sldMkLst>
          <pc:docMk/>
          <pc:sldMk cId="4089548018" sldId="325"/>
        </pc:sldMkLst>
        <pc:spChg chg="mod">
          <ac:chgData name="James Young" userId="7f8d7c9cdb576883" providerId="LiveId" clId="{FA934DBD-C06E-4E35-982B-3ECB26D021C5}" dt="2024-04-30T17:23:33.556" v="67" actId="20577"/>
          <ac:spMkLst>
            <pc:docMk/>
            <pc:sldMk cId="4089548018" sldId="325"/>
            <ac:spMk id="3" creationId="{708276BC-A706-40B5-B51D-6AA00A059507}"/>
          </ac:spMkLst>
        </pc:spChg>
      </pc:sldChg>
      <pc:sldChg chg="add del">
        <pc:chgData name="James Young" userId="7f8d7c9cdb576883" providerId="LiveId" clId="{FA934DBD-C06E-4E35-982B-3ECB26D021C5}" dt="2024-04-30T17:28:28.965" v="101" actId="2696"/>
        <pc:sldMkLst>
          <pc:docMk/>
          <pc:sldMk cId="238005405" sldId="326"/>
        </pc:sldMkLst>
      </pc:sldChg>
      <pc:sldChg chg="modSp add mod">
        <pc:chgData name="James Young" userId="7f8d7c9cdb576883" providerId="LiveId" clId="{FA934DBD-C06E-4E35-982B-3ECB26D021C5}" dt="2024-05-06T17:14:13.876" v="1876" actId="20577"/>
        <pc:sldMkLst>
          <pc:docMk/>
          <pc:sldMk cId="3798523984" sldId="327"/>
        </pc:sldMkLst>
        <pc:spChg chg="mod">
          <ac:chgData name="James Young" userId="7f8d7c9cdb576883" providerId="LiveId" clId="{FA934DBD-C06E-4E35-982B-3ECB26D021C5}" dt="2024-05-06T17:14:13.876" v="1876" actId="20577"/>
          <ac:spMkLst>
            <pc:docMk/>
            <pc:sldMk cId="3798523984" sldId="327"/>
            <ac:spMk id="3" creationId="{708276BC-A706-40B5-B51D-6AA00A059507}"/>
          </ac:spMkLst>
        </pc:spChg>
      </pc:sldChg>
      <pc:sldChg chg="modSp add mod">
        <pc:chgData name="James Young" userId="7f8d7c9cdb576883" providerId="LiveId" clId="{FA934DBD-C06E-4E35-982B-3ECB26D021C5}" dt="2024-05-06T17:16:58.787" v="2102" actId="20577"/>
        <pc:sldMkLst>
          <pc:docMk/>
          <pc:sldMk cId="1113702323" sldId="328"/>
        </pc:sldMkLst>
        <pc:spChg chg="mod">
          <ac:chgData name="James Young" userId="7f8d7c9cdb576883" providerId="LiveId" clId="{FA934DBD-C06E-4E35-982B-3ECB26D021C5}" dt="2024-05-06T17:16:58.787" v="2102" actId="20577"/>
          <ac:spMkLst>
            <pc:docMk/>
            <pc:sldMk cId="1113702323" sldId="328"/>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5/6/2024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endParaRPr lang="en-US" sz="2400" kern="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If we find a peace and contentment because of the Gospel’s truth that Christ came, died for us, was resurrected, and we now walk with Him - then our faith makes it possible for Satan’s darts to fall harmlessly to the ground. Our faith </a:t>
            </a: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shields us</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making Satan’s darts fall harmlessly to the </a:t>
            </a:r>
            <a:r>
              <a:rPr lang="en-US" sz="2400" kern="0" dirty="0" err="1">
                <a:effectLst/>
                <a:latin typeface="Calibri" panose="020F0502020204030204" pitchFamily="34" charset="0"/>
                <a:ea typeface="Times New Roman" panose="02020603050405020304" pitchFamily="18" charset="0"/>
                <a:cs typeface="Times New Roman" panose="02020603050405020304" pitchFamily="18" charset="0"/>
              </a:rPr>
              <a:t>gournd</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a:t>
            </a:r>
          </a:p>
          <a:p>
            <a:pPr marL="0" indent="0">
              <a:lnSpc>
                <a:spcPct val="107000"/>
              </a:lnSpc>
              <a:spcBef>
                <a:spcPts val="0"/>
              </a:spcBef>
              <a:spcAft>
                <a:spcPts val="600"/>
              </a:spcAft>
              <a:buNone/>
            </a:pPr>
            <a:endParaRPr lang="en-US" sz="1400" b="1" kern="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700" b="1" dirty="0">
                <a:latin typeface="Calibri" panose="020F0502020204030204" pitchFamily="34" charset="0"/>
                <a:ea typeface="Calibri" panose="020F0502020204030204" pitchFamily="34" charset="0"/>
                <a:cs typeface="Times New Roman" panose="02020603050405020304" pitchFamily="18" charset="0"/>
              </a:rPr>
              <a:t>2 Tim 3:12 “</a:t>
            </a:r>
            <a:r>
              <a:rPr lang="en-US" sz="2700" dirty="0">
                <a:latin typeface="Calibri" panose="020F0502020204030204" pitchFamily="34" charset="0"/>
                <a:ea typeface="Calibri" panose="020F0502020204030204" pitchFamily="34" charset="0"/>
                <a:cs typeface="Times New Roman" panose="02020603050405020304" pitchFamily="18" charset="0"/>
              </a:rPr>
              <a:t>Indeed, all who desire to live godly in Christ Jesus will be persecuted.”</a:t>
            </a:r>
          </a:p>
          <a:p>
            <a:pPr marL="0" indent="0">
              <a:lnSpc>
                <a:spcPct val="107000"/>
              </a:lnSpc>
              <a:spcBef>
                <a:spcPts val="0"/>
              </a:spcBef>
              <a:spcAft>
                <a:spcPts val="600"/>
              </a:spcAft>
              <a:buNone/>
            </a:pPr>
            <a:endParaRPr lang="en-US" sz="1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700" b="1" dirty="0">
                <a:latin typeface="Calibri" panose="020F0502020204030204" pitchFamily="34" charset="0"/>
                <a:ea typeface="Calibri" panose="020F0502020204030204" pitchFamily="34" charset="0"/>
                <a:cs typeface="Times New Roman" panose="02020603050405020304" pitchFamily="18" charset="0"/>
              </a:rPr>
              <a:t>Gal 2:20 “</a:t>
            </a:r>
            <a:r>
              <a:rPr lang="en-US" sz="2700" dirty="0">
                <a:latin typeface="Calibri" panose="020F0502020204030204" pitchFamily="34" charset="0"/>
                <a:ea typeface="Calibri" panose="020F0502020204030204" pitchFamily="34" charset="0"/>
                <a:cs typeface="Times New Roman" panose="02020603050405020304" pitchFamily="18" charset="0"/>
              </a:rPr>
              <a:t>. . .  and the life which I now live in the flesh </a:t>
            </a:r>
            <a:r>
              <a:rPr lang="en-US" sz="2700" b="1" dirty="0">
                <a:latin typeface="Calibri" panose="020F0502020204030204" pitchFamily="34" charset="0"/>
                <a:ea typeface="Calibri" panose="020F0502020204030204" pitchFamily="34" charset="0"/>
                <a:cs typeface="Times New Roman" panose="02020603050405020304" pitchFamily="18" charset="0"/>
              </a:rPr>
              <a:t>  I live by faith in the Son of God,</a:t>
            </a:r>
            <a:r>
              <a:rPr lang="en-US" sz="2700" dirty="0">
                <a:latin typeface="Calibri" panose="020F0502020204030204" pitchFamily="34" charset="0"/>
                <a:ea typeface="Calibri" panose="020F0502020204030204" pitchFamily="34" charset="0"/>
                <a:cs typeface="Times New Roman" panose="02020603050405020304" pitchFamily="18" charset="0"/>
              </a:rPr>
              <a:t> who loved me and gave Himself up for me.”       </a:t>
            </a:r>
            <a:r>
              <a:rPr lang="en-US" sz="2700" i="1" dirty="0">
                <a:latin typeface="Calibri" panose="020F0502020204030204" pitchFamily="34" charset="0"/>
                <a:ea typeface="Calibri" panose="020F0502020204030204" pitchFamily="34" charset="0"/>
                <a:cs typeface="Times New Roman" panose="02020603050405020304" pitchFamily="18" charset="0"/>
              </a:rPr>
              <a:t>When Satan attacks with doubts and temptations – the shield of faith keeps us steadfast in following our Lord and His teachings!</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907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Eph 6: </a:t>
            </a:r>
            <a:r>
              <a:rPr lang="en-US" sz="2400" kern="0" baseline="30000" dirty="0">
                <a:effectLst/>
                <a:latin typeface="Calibri" panose="020F0502020204030204" pitchFamily="34" charset="0"/>
                <a:ea typeface="Times New Roman" panose="02020603050405020304" pitchFamily="18" charset="0"/>
                <a:cs typeface="Times New Roman" panose="02020603050405020304" pitchFamily="18" charset="0"/>
              </a:rPr>
              <a:t>17 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And take the helmet of salvation and the sword of the Spirit, which is the word of God.”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sz="2400" b="1" kern="0" dirty="0">
              <a:effectLst/>
              <a:latin typeface="Calibri" panose="020F0502020204030204" pitchFamily="34" charset="0"/>
              <a:ea typeface="Times New Roman" panose="02020603050405020304" pitchFamily="18" charset="0"/>
            </a:endParaRPr>
          </a:p>
          <a:p>
            <a:pPr marL="0" indent="0">
              <a:buNone/>
            </a:pPr>
            <a:endParaRPr lang="en-US" sz="2400" b="1" kern="0" dirty="0">
              <a:effectLst/>
              <a:latin typeface="Calibri" panose="020F0502020204030204" pitchFamily="34" charset="0"/>
              <a:ea typeface="Times New Roman" panose="02020603050405020304" pitchFamily="18" charset="0"/>
            </a:endParaRPr>
          </a:p>
          <a:p>
            <a:pPr marL="0" indent="0">
              <a:buNone/>
            </a:pPr>
            <a:r>
              <a:rPr lang="en-US" sz="2400" b="1" kern="0" dirty="0">
                <a:effectLst/>
                <a:latin typeface="Calibri" panose="020F0502020204030204" pitchFamily="34" charset="0"/>
                <a:ea typeface="Times New Roman" panose="02020603050405020304" pitchFamily="18" charset="0"/>
              </a:rPr>
              <a:t>Rom 8:37 – 39 “</a:t>
            </a:r>
            <a:r>
              <a:rPr lang="en-US" sz="2400" kern="0" dirty="0">
                <a:effectLst/>
                <a:latin typeface="Calibri" panose="020F0502020204030204" pitchFamily="34" charset="0"/>
                <a:ea typeface="Times New Roman" panose="02020603050405020304" pitchFamily="18" charset="0"/>
              </a:rPr>
              <a:t>But in all things we overwhelmingly conquer through Him wo loved us. For I am convinced that (nothing) will be able to separate us from the love of God, which is in Christ Jesus, our Lord.”</a:t>
            </a:r>
          </a:p>
          <a:p>
            <a:pPr marL="0" indent="0">
              <a:buNone/>
            </a:pPr>
            <a:endParaRPr lang="en-US" sz="1400" b="1" kern="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dirty="0">
                <a:latin typeface="Calibri" panose="020F0502020204030204" pitchFamily="34" charset="0"/>
                <a:ea typeface="Calibri" panose="020F0502020204030204" pitchFamily="34" charset="0"/>
                <a:cs typeface="Times New Roman" panose="02020603050405020304" pitchFamily="18" charset="0"/>
              </a:rPr>
              <a:t>The helmet of salvation reflects the fact that we KNOW our sins are removed and are therefore we are assured of our eternal </a:t>
            </a:r>
            <a:r>
              <a:rPr lang="en-US" sz="2400" b="1" dirty="0">
                <a:latin typeface="Calibri" panose="020F0502020204030204" pitchFamily="34" charset="0"/>
                <a:ea typeface="Calibri" panose="020F0502020204030204" pitchFamily="34" charset="0"/>
                <a:cs typeface="Times New Roman" panose="02020603050405020304" pitchFamily="18" charset="0"/>
              </a:rPr>
              <a:t>life</a:t>
            </a:r>
            <a:r>
              <a:rPr lang="en-US" sz="2400" dirty="0">
                <a:latin typeface="Calibri" panose="020F0502020204030204" pitchFamily="34" charset="0"/>
                <a:ea typeface="Calibri" panose="020F0502020204030204" pitchFamily="34" charset="0"/>
                <a:cs typeface="Times New Roman" panose="02020603050405020304" pitchFamily="18" charset="0"/>
              </a:rPr>
              <a:t> with the Father.</a:t>
            </a:r>
          </a:p>
        </p:txBody>
      </p:sp>
    </p:spTree>
    <p:extLst>
      <p:ext uri="{BB962C8B-B14F-4D97-AF65-F5344CB8AC3E}">
        <p14:creationId xmlns:p14="http://schemas.microsoft.com/office/powerpoint/2010/main" val="1353162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ea typeface="Times New Roman" panose="02020603050405020304" pitchFamily="18" charset="0"/>
                <a:cs typeface="Times New Roman" panose="02020603050405020304" pitchFamily="18" charset="0"/>
              </a:rPr>
              <a:t>Eph 6:    </a:t>
            </a:r>
            <a:r>
              <a:rPr lang="en-US" sz="2400" kern="0" baseline="30000" dirty="0">
                <a:effectLst/>
                <a:ea typeface="Times New Roman" panose="02020603050405020304" pitchFamily="18" charset="0"/>
                <a:cs typeface="Times New Roman" panose="02020603050405020304" pitchFamily="18" charset="0"/>
              </a:rPr>
              <a:t>17 </a:t>
            </a:r>
            <a:r>
              <a:rPr lang="en-US" sz="2400" kern="0" dirty="0">
                <a:effectLst/>
                <a:ea typeface="Times New Roman" panose="02020603050405020304" pitchFamily="18" charset="0"/>
                <a:cs typeface="Times New Roman" panose="02020603050405020304" pitchFamily="18" charset="0"/>
              </a:rPr>
              <a:t>And take the helmet of salvation and </a:t>
            </a:r>
            <a:r>
              <a:rPr lang="en-US" sz="2400" b="1" kern="0" dirty="0">
                <a:effectLst/>
                <a:ea typeface="Times New Roman" panose="02020603050405020304" pitchFamily="18" charset="0"/>
                <a:cs typeface="Times New Roman" panose="02020603050405020304" pitchFamily="18" charset="0"/>
              </a:rPr>
              <a:t>the sword of the Spirit, which is the word of God</a:t>
            </a:r>
            <a:r>
              <a:rPr lang="en-US" sz="2400" kern="0" dirty="0">
                <a:effectLst/>
                <a:ea typeface="Times New Roman" panose="02020603050405020304" pitchFamily="18" charset="0"/>
                <a:cs typeface="Times New Roman" panose="02020603050405020304" pitchFamily="18" charset="0"/>
              </a:rPr>
              <a:t>.”</a:t>
            </a:r>
            <a:endParaRPr lang="en-US" sz="2700" b="1" kern="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1400" b="1" kern="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ea typeface="Aptos" panose="020B0004020202020204" pitchFamily="34" charset="0"/>
                <a:cs typeface="Times New Roman" panose="02020603050405020304" pitchFamily="18" charset="0"/>
              </a:rPr>
              <a:t>2 Tim 3:16,17 “</a:t>
            </a:r>
            <a:r>
              <a:rPr lang="en-US" sz="2400" kern="100" dirty="0">
                <a:effectLst/>
                <a:ea typeface="Aptos" panose="020B0004020202020204" pitchFamily="34" charset="0"/>
                <a:cs typeface="Times New Roman" panose="02020603050405020304" pitchFamily="18" charset="0"/>
              </a:rPr>
              <a:t>All Scripture is inspired by God and is profitable for teaching, for reproof, for correction, </a:t>
            </a:r>
            <a:r>
              <a:rPr lang="en-US" sz="2400" b="1" kern="100" dirty="0">
                <a:effectLst/>
                <a:ea typeface="Aptos" panose="020B0004020202020204" pitchFamily="34" charset="0"/>
                <a:cs typeface="Times New Roman" panose="02020603050405020304" pitchFamily="18" charset="0"/>
              </a:rPr>
              <a:t>for training in righteousness;</a:t>
            </a:r>
            <a:r>
              <a:rPr lang="en-US" sz="2400" kern="100" dirty="0">
                <a:effectLst/>
                <a:ea typeface="Aptos" panose="020B0004020202020204" pitchFamily="34" charset="0"/>
                <a:cs typeface="Times New Roman" panose="02020603050405020304" pitchFamily="18" charset="0"/>
              </a:rPr>
              <a:t> so that the man of God may be adequate, </a:t>
            </a:r>
            <a:r>
              <a:rPr lang="en-US" sz="2400" b="1" kern="100" dirty="0">
                <a:effectLst/>
                <a:ea typeface="Aptos" panose="020B0004020202020204" pitchFamily="34" charset="0"/>
                <a:cs typeface="Times New Roman" panose="02020603050405020304" pitchFamily="18" charset="0"/>
              </a:rPr>
              <a:t>equipped for every good work.”</a:t>
            </a:r>
          </a:p>
        </p:txBody>
      </p:sp>
    </p:spTree>
    <p:extLst>
      <p:ext uri="{BB962C8B-B14F-4D97-AF65-F5344CB8AC3E}">
        <p14:creationId xmlns:p14="http://schemas.microsoft.com/office/powerpoint/2010/main" val="2857862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Eph 6:</a:t>
            </a:r>
            <a:r>
              <a:rPr lang="en-US" sz="2400" kern="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400" kern="0" baseline="30000" dirty="0">
                <a:effectLst/>
                <a:latin typeface="Calibri" panose="020F0502020204030204" pitchFamily="34" charset="0"/>
                <a:ea typeface="Times New Roman" panose="02020603050405020304" pitchFamily="18" charset="0"/>
                <a:cs typeface="Times New Roman" panose="02020603050405020304" pitchFamily="18" charset="0"/>
              </a:rPr>
              <a:t>18 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With every prayer and request, pray at all times in the Spirit, and with this in view, be alert with all perseverance and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every</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request for all the saints”. </a:t>
            </a:r>
          </a:p>
          <a:p>
            <a:pPr marL="0" indent="0">
              <a:lnSpc>
                <a:spcPct val="107000"/>
              </a:lnSpc>
              <a:spcBef>
                <a:spcPts val="0"/>
              </a:spcBef>
              <a:spcAft>
                <a:spcPts val="600"/>
              </a:spcAft>
              <a:buNone/>
            </a:pPr>
            <a:endParaRPr lang="en-US" sz="1400" b="1" kern="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Paul wraps up this analogy of being a soldier with God’s armor with the instruction to pray. He has been sharing with his readers how a person is able to be a true and valiant warrior for Christ. This mus</a:t>
            </a:r>
            <a:r>
              <a:rPr lang="en-US" sz="2400" kern="0" dirty="0">
                <a:latin typeface="Calibri" panose="020F0502020204030204" pitchFamily="34" charset="0"/>
                <a:ea typeface="Times New Roman" panose="02020603050405020304" pitchFamily="18" charset="0"/>
                <a:cs typeface="Times New Roman" panose="02020603050405020304" pitchFamily="18" charset="0"/>
              </a:rPr>
              <a:t>t then also include the teaching that such a man or woman of God is going to be a people of prayer!</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8523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latin typeface="Calibri" panose="020F0502020204030204" pitchFamily="34" charset="0"/>
                <a:ea typeface="Times New Roman" panose="02020603050405020304" pitchFamily="18" charset="0"/>
                <a:cs typeface="Times New Roman" panose="02020603050405020304" pitchFamily="18" charset="0"/>
              </a:rPr>
              <a:t>Luke 18:1 “</a:t>
            </a:r>
            <a:r>
              <a:rPr lang="en-US" sz="2400" kern="0" dirty="0">
                <a:latin typeface="Calibri" panose="020F0502020204030204" pitchFamily="34" charset="0"/>
                <a:ea typeface="Times New Roman" panose="02020603050405020304" pitchFamily="18" charset="0"/>
                <a:cs typeface="Times New Roman" panose="02020603050405020304" pitchFamily="18" charset="0"/>
              </a:rPr>
              <a:t>And Jesus was telling them a parable </a:t>
            </a:r>
            <a:r>
              <a:rPr lang="en-US" sz="2400" b="1" kern="0" dirty="0">
                <a:latin typeface="Calibri" panose="020F0502020204030204" pitchFamily="34" charset="0"/>
                <a:ea typeface="Times New Roman" panose="02020603050405020304" pitchFamily="18" charset="0"/>
                <a:cs typeface="Times New Roman" panose="02020603050405020304" pitchFamily="18" charset="0"/>
              </a:rPr>
              <a:t>to show that all times they ought to pray,</a:t>
            </a:r>
            <a:r>
              <a:rPr lang="en-US" sz="2400" kern="0" dirty="0">
                <a:latin typeface="Calibri" panose="020F0502020204030204" pitchFamily="34" charset="0"/>
                <a:ea typeface="Times New Roman" panose="02020603050405020304" pitchFamily="18" charset="0"/>
                <a:cs typeface="Times New Roman" panose="02020603050405020304" pitchFamily="18" charset="0"/>
              </a:rPr>
              <a:t> and not to lose heart.” </a:t>
            </a:r>
            <a:endParaRPr lang="en-US" sz="2400" b="1" kern="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1 </a:t>
            </a:r>
            <a:r>
              <a:rPr lang="en-US" sz="2400" b="1" kern="0" dirty="0" err="1">
                <a:effectLst/>
                <a:latin typeface="Calibri" panose="020F0502020204030204" pitchFamily="34" charset="0"/>
                <a:ea typeface="Times New Roman" panose="02020603050405020304" pitchFamily="18" charset="0"/>
                <a:cs typeface="Times New Roman" panose="02020603050405020304" pitchFamily="18" charset="0"/>
              </a:rPr>
              <a:t>Thess</a:t>
            </a: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 5:17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Pray without ceasing.”   </a:t>
            </a: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James 5:13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Is anyone sick?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 (with problems)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Then he must </a:t>
            </a:r>
            <a:r>
              <a:rPr lang="en-US" sz="2400" kern="0">
                <a:effectLst/>
                <a:latin typeface="Calibri" panose="020F0502020204030204" pitchFamily="34" charset="0"/>
                <a:ea typeface="Times New Roman" panose="02020603050405020304" pitchFamily="18" charset="0"/>
                <a:cs typeface="Times New Roman" panose="02020603050405020304" pitchFamily="18" charset="0"/>
              </a:rPr>
              <a:t>pray.”</a:t>
            </a:r>
          </a:p>
          <a:p>
            <a:pPr marL="0" indent="0">
              <a:lnSpc>
                <a:spcPct val="107000"/>
              </a:lnSpc>
              <a:spcBef>
                <a:spcPts val="0"/>
              </a:spcBef>
              <a:spcAft>
                <a:spcPts val="600"/>
              </a:spcAft>
              <a:buNone/>
            </a:pPr>
            <a:r>
              <a:rPr lang="en-US" sz="2400" b="1" kern="0">
                <a:effectLst/>
                <a:latin typeface="Calibri" panose="020F0502020204030204" pitchFamily="34" charset="0"/>
                <a:ea typeface="Times New Roman" panose="02020603050405020304" pitchFamily="18" charset="0"/>
                <a:cs typeface="Times New Roman" panose="02020603050405020304" pitchFamily="18" charset="0"/>
              </a:rPr>
              <a:t>Phil </a:t>
            </a: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4:6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Be anxious for nothing, but in everything by prayer and supplications with thanksgiving let your request be made known to God.”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3702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God’s Armor</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b="1" dirty="0">
                <a:effectLst/>
                <a:latin typeface="Calibri" panose="020F0502020204030204" pitchFamily="34" charset="0"/>
                <a:ea typeface="Aptos" panose="020B0004020202020204" pitchFamily="34" charset="0"/>
              </a:rPr>
              <a:t>Mt 16:21-23     “</a:t>
            </a:r>
            <a:r>
              <a:rPr lang="en-US" sz="2400" dirty="0">
                <a:effectLst/>
                <a:latin typeface="Calibri" panose="020F0502020204030204" pitchFamily="34" charset="0"/>
                <a:ea typeface="Aptos" panose="020B0004020202020204" pitchFamily="34" charset="0"/>
              </a:rPr>
              <a:t>From that time Jesus began to show His disciples that He must go to Jerusalem and suffer many things from the elders and chief priests and scribes, and be killed, and be raised up on the third day. Peter took Him aside and began to rebuke Him, saying, ‘God forbid it, Lord! This shall never happen to You. But Jesus turned to Peter, ‘Get behind Me, Satan! You are a stumbling block to Me; </a:t>
            </a:r>
            <a:r>
              <a:rPr lang="en-US" sz="2400" b="1" dirty="0">
                <a:effectLst/>
                <a:latin typeface="Calibri" panose="020F0502020204030204" pitchFamily="34" charset="0"/>
                <a:ea typeface="Aptos" panose="020B0004020202020204" pitchFamily="34" charset="0"/>
              </a:rPr>
              <a:t>For you are not setting your mind on God’s interests, but man’s</a:t>
            </a:r>
            <a:r>
              <a:rPr lang="en-US" sz="2400" dirty="0">
                <a:effectLst/>
                <a:latin typeface="Calibri" panose="020F0502020204030204" pitchFamily="34" charset="0"/>
                <a:ea typeface="Aptos" panose="020B0004020202020204" pitchFamily="34"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dirty="0">
                <a:effectLst/>
                <a:latin typeface="Calibri" panose="020F0502020204030204" pitchFamily="34" charset="0"/>
                <a:ea typeface="Aptos" panose="020B0004020202020204" pitchFamily="34" charset="0"/>
              </a:rPr>
              <a:t>1 Peter 5:8 “</a:t>
            </a:r>
            <a:r>
              <a:rPr lang="en-US" sz="2400" dirty="0">
                <a:effectLst/>
                <a:latin typeface="Calibri" panose="020F0502020204030204" pitchFamily="34" charset="0"/>
                <a:ea typeface="Aptos" panose="020B0004020202020204" pitchFamily="34" charset="0"/>
              </a:rPr>
              <a:t>Be of sober spirit, be on the alert. </a:t>
            </a:r>
            <a:r>
              <a:rPr lang="en-US" sz="2400" b="1" dirty="0">
                <a:effectLst/>
                <a:latin typeface="Calibri" panose="020F0502020204030204" pitchFamily="34" charset="0"/>
                <a:ea typeface="Aptos" panose="020B0004020202020204" pitchFamily="34" charset="0"/>
              </a:rPr>
              <a:t>Your adversary, the devil</a:t>
            </a:r>
            <a:r>
              <a:rPr lang="en-US" sz="2400" dirty="0">
                <a:effectLst/>
                <a:latin typeface="Calibri" panose="020F0502020204030204" pitchFamily="34" charset="0"/>
                <a:ea typeface="Aptos" panose="020B0004020202020204" pitchFamily="34" charset="0"/>
              </a:rPr>
              <a:t>, prowls around like a roaring lion, seeking someone to devour.”    </a:t>
            </a:r>
          </a:p>
          <a:p>
            <a:pPr marL="0" marR="0" indent="0">
              <a:lnSpc>
                <a:spcPct val="107000"/>
              </a:lnSpc>
              <a:spcBef>
                <a:spcPts val="0"/>
              </a:spcBef>
              <a:spcAft>
                <a:spcPts val="800"/>
              </a:spcAft>
              <a:buNone/>
            </a:pPr>
            <a:endParaRPr lang="en-US" sz="2400" b="1" dirty="0">
              <a:latin typeface="Calibri" panose="020F0502020204030204" pitchFamily="34" charset="0"/>
              <a:ea typeface="Aptos" panose="020B0004020202020204" pitchFamily="34" charset="0"/>
            </a:endParaRPr>
          </a:p>
          <a:p>
            <a:pPr marL="0" marR="0" indent="0">
              <a:lnSpc>
                <a:spcPct val="107000"/>
              </a:lnSpc>
              <a:spcBef>
                <a:spcPts val="0"/>
              </a:spcBef>
              <a:spcAft>
                <a:spcPts val="800"/>
              </a:spcAft>
              <a:buNone/>
            </a:pPr>
            <a:r>
              <a:rPr lang="en-US" sz="2400" b="1" dirty="0">
                <a:effectLst/>
                <a:latin typeface="Calibri" panose="020F0502020204030204" pitchFamily="34" charset="0"/>
                <a:ea typeface="Aptos" panose="020B0004020202020204" pitchFamily="34" charset="0"/>
              </a:rPr>
              <a:t>Eph 6:11 “</a:t>
            </a:r>
            <a:r>
              <a:rPr lang="en-US" sz="2400" dirty="0">
                <a:effectLst/>
                <a:latin typeface="Calibri" panose="020F0502020204030204" pitchFamily="34" charset="0"/>
                <a:ea typeface="Aptos" panose="020B0004020202020204" pitchFamily="34" charset="0"/>
              </a:rPr>
              <a:t>Put on the full armor of God, so that you will be able to </a:t>
            </a:r>
            <a:r>
              <a:rPr lang="en-US" sz="2400" b="1" dirty="0">
                <a:effectLst/>
                <a:latin typeface="Calibri" panose="020F0502020204030204" pitchFamily="34" charset="0"/>
                <a:ea typeface="Aptos" panose="020B0004020202020204" pitchFamily="34" charset="0"/>
              </a:rPr>
              <a:t>stand firm against the schemes of the devil</a:t>
            </a:r>
            <a:r>
              <a:rPr lang="en-US" sz="2400" dirty="0">
                <a:effectLst/>
                <a:latin typeface="Calibri" panose="020F0502020204030204" pitchFamily="34" charset="0"/>
                <a:ea typeface="Aptos" panose="020B0004020202020204" pitchFamily="34"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Eph 6:11-13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Put on the full armor of God, so that you will be able to stand firm against the schemes of the devil. For our struggle is not against flesh and blood, but against the rulers, against the powers, against the world forces of this darkness, against the spiritual forces of wickedness in the heavenly places. Therefore, take up the full armor of God, so that you will be able to resist in the evil day, and </a:t>
            </a: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having done everything, to stand firm</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Calibri" panose="020F0502020204030204" pitchFamily="34" charset="0"/>
                <a:ea typeface="Aptos" panose="020B0004020202020204" pitchFamily="34" charset="0"/>
              </a:rPr>
              <a:t>1 Cor 10:13      “</a:t>
            </a:r>
            <a:r>
              <a:rPr lang="en-US" dirty="0">
                <a:effectLst/>
                <a:latin typeface="Calibri" panose="020F0502020204030204" pitchFamily="34" charset="0"/>
                <a:ea typeface="Aptos" panose="020B0004020202020204" pitchFamily="34" charset="0"/>
              </a:rPr>
              <a:t>No temptation has overtaken you, but such as is common to man; and God is faithful, who will not allow you to be tempted beyond what you are able, with the temptation will provide the way of escape also, so that you will be able to endure it.”</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ea typeface="Aptos" panose="020B0004020202020204" pitchFamily="34" charset="0"/>
                <a:cs typeface="Times New Roman" panose="02020603050405020304" pitchFamily="18" charset="0"/>
              </a:rPr>
              <a:t>Eph 6:13-18   “</a:t>
            </a:r>
            <a:r>
              <a:rPr lang="en-US" sz="2400" kern="100" dirty="0">
                <a:effectLst/>
                <a:ea typeface="Aptos" panose="020B0004020202020204" pitchFamily="34" charset="0"/>
                <a:cs typeface="Times New Roman" panose="02020603050405020304" pitchFamily="18" charset="0"/>
              </a:rPr>
              <a:t>Therefore, take up the full armor of God, so that you will be able to resist in the evil day, and having done everything to stand firm.  </a:t>
            </a:r>
            <a:r>
              <a:rPr lang="en-US" sz="2400" kern="0" baseline="30000" dirty="0">
                <a:effectLst/>
                <a:ea typeface="Times New Roman" panose="02020603050405020304" pitchFamily="18" charset="0"/>
                <a:cs typeface="Times New Roman" panose="02020603050405020304" pitchFamily="18" charset="0"/>
              </a:rPr>
              <a:t>14 </a:t>
            </a:r>
            <a:r>
              <a:rPr lang="en-US" sz="2400" kern="0" dirty="0">
                <a:effectLst/>
                <a:ea typeface="Times New Roman" panose="02020603050405020304" pitchFamily="18" charset="0"/>
                <a:cs typeface="Times New Roman" panose="02020603050405020304" pitchFamily="18" charset="0"/>
              </a:rPr>
              <a:t>Stand firm therefore, having belted your waist with truth, and having put on the breastplate of righteousness, </a:t>
            </a:r>
            <a:r>
              <a:rPr lang="en-US" sz="2400" kern="0" baseline="30000" dirty="0">
                <a:effectLst/>
                <a:ea typeface="Times New Roman" panose="02020603050405020304" pitchFamily="18" charset="0"/>
                <a:cs typeface="Times New Roman" panose="02020603050405020304" pitchFamily="18" charset="0"/>
              </a:rPr>
              <a:t>15 </a:t>
            </a:r>
            <a:r>
              <a:rPr lang="en-US" sz="2400" kern="0" dirty="0">
                <a:effectLst/>
                <a:ea typeface="Times New Roman" panose="02020603050405020304" pitchFamily="18" charset="0"/>
                <a:cs typeface="Times New Roman" panose="02020603050405020304" pitchFamily="18" charset="0"/>
              </a:rPr>
              <a:t>and having strapped on your feet the preparation of the gospel of peace; </a:t>
            </a:r>
            <a:r>
              <a:rPr lang="en-US" sz="2400" kern="0" baseline="30000" dirty="0">
                <a:effectLst/>
                <a:ea typeface="Times New Roman" panose="02020603050405020304" pitchFamily="18" charset="0"/>
                <a:cs typeface="Times New Roman" panose="02020603050405020304" pitchFamily="18" charset="0"/>
              </a:rPr>
              <a:t>16 </a:t>
            </a:r>
            <a:r>
              <a:rPr lang="en-US" sz="2400" kern="0" dirty="0">
                <a:effectLst/>
                <a:ea typeface="Times New Roman" panose="02020603050405020304" pitchFamily="18" charset="0"/>
                <a:cs typeface="Times New Roman" panose="02020603050405020304" pitchFamily="18" charset="0"/>
              </a:rPr>
              <a:t>in addition to all, taking up the shield of faith with which you will be able to extinguish all the flaming arrows of the evil </a:t>
            </a:r>
            <a:r>
              <a:rPr lang="en-US" sz="2400" i="1" kern="0" dirty="0">
                <a:effectLst/>
                <a:ea typeface="Times New Roman" panose="02020603050405020304" pitchFamily="18" charset="0"/>
                <a:cs typeface="Times New Roman" panose="02020603050405020304" pitchFamily="18" charset="0"/>
              </a:rPr>
              <a:t>one</a:t>
            </a:r>
            <a:r>
              <a:rPr lang="en-US" sz="2400" kern="0" dirty="0">
                <a:effectLst/>
                <a:ea typeface="Times New Roman" panose="02020603050405020304" pitchFamily="18" charset="0"/>
                <a:cs typeface="Times New Roman" panose="02020603050405020304" pitchFamily="18" charset="0"/>
              </a:rPr>
              <a:t>. </a:t>
            </a:r>
            <a:r>
              <a:rPr lang="en-US" sz="2400" kern="0" baseline="30000" dirty="0">
                <a:effectLst/>
                <a:ea typeface="Times New Roman" panose="02020603050405020304" pitchFamily="18" charset="0"/>
                <a:cs typeface="Times New Roman" panose="02020603050405020304" pitchFamily="18" charset="0"/>
              </a:rPr>
              <a:t>17 </a:t>
            </a:r>
            <a:r>
              <a:rPr lang="en-US" sz="2400" kern="0" dirty="0">
                <a:effectLst/>
                <a:ea typeface="Times New Roman" panose="02020603050405020304" pitchFamily="18" charset="0"/>
                <a:cs typeface="Times New Roman" panose="02020603050405020304" pitchFamily="18" charset="0"/>
              </a:rPr>
              <a:t>And take the helmet of salvation and the sword of the Spirit, which is the word of God. </a:t>
            </a:r>
            <a:r>
              <a:rPr lang="en-US" sz="2400" kern="0" baseline="30000" dirty="0">
                <a:effectLst/>
                <a:ea typeface="Times New Roman" panose="02020603050405020304" pitchFamily="18" charset="0"/>
                <a:cs typeface="Times New Roman" panose="02020603050405020304" pitchFamily="18" charset="0"/>
              </a:rPr>
              <a:t>18 </a:t>
            </a:r>
            <a:r>
              <a:rPr lang="en-US" sz="2400" kern="0" dirty="0">
                <a:effectLst/>
                <a:ea typeface="Times New Roman" panose="02020603050405020304" pitchFamily="18" charset="0"/>
                <a:cs typeface="Times New Roman" panose="02020603050405020304" pitchFamily="18" charset="0"/>
              </a:rPr>
              <a:t>With every prayer and request, pray at all times in the Spirit, and with this in view, be alert with all perseverance and </a:t>
            </a:r>
            <a:r>
              <a:rPr lang="en-US" sz="2400" i="1" kern="0" dirty="0">
                <a:effectLst/>
                <a:ea typeface="Times New Roman" panose="02020603050405020304" pitchFamily="18" charset="0"/>
                <a:cs typeface="Times New Roman" panose="02020603050405020304" pitchFamily="18" charset="0"/>
              </a:rPr>
              <a:t>every</a:t>
            </a:r>
            <a:r>
              <a:rPr lang="en-US" sz="2400" kern="0" dirty="0">
                <a:effectLst/>
                <a:ea typeface="Times New Roman" panose="02020603050405020304" pitchFamily="18" charset="0"/>
                <a:cs typeface="Times New Roman" panose="02020603050405020304" pitchFamily="18" charset="0"/>
              </a:rPr>
              <a:t> request for all the saints</a:t>
            </a:r>
            <a:r>
              <a:rPr lang="en-US" sz="2400" kern="0" dirty="0">
                <a:ea typeface="Times New Roman" panose="02020603050405020304" pitchFamily="18" charset="0"/>
                <a:cs typeface="Times New Roman" panose="02020603050405020304" pitchFamily="18" charset="0"/>
              </a:rPr>
              <a:t>”</a:t>
            </a:r>
            <a:endParaRPr lang="en-US" sz="2400" kern="1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800" dirty="0">
                <a:effectLst/>
                <a:latin typeface="Calibri" panose="020F0502020204030204" pitchFamily="34" charset="0"/>
                <a:ea typeface="Times New Roman" panose="02020603050405020304" pitchFamily="18" charset="0"/>
              </a:rPr>
              <a:t>Ephesians 6:14 “</a:t>
            </a:r>
            <a:r>
              <a:rPr lang="en-US" sz="2400" kern="0" dirty="0">
                <a:effectLst/>
                <a:latin typeface="Calibri" panose="020F0502020204030204" pitchFamily="34" charset="0"/>
                <a:ea typeface="Times New Roman" panose="02020603050405020304" pitchFamily="18" charset="0"/>
              </a:rPr>
              <a:t>Stand firm therefore, having belted/girdled your waist with truth, and having put on the breastplate of righteousness”. </a:t>
            </a:r>
          </a:p>
          <a:p>
            <a:pPr marL="0" indent="0">
              <a:lnSpc>
                <a:spcPct val="107000"/>
              </a:lnSpc>
              <a:spcBef>
                <a:spcPts val="0"/>
              </a:spcBef>
              <a:spcAft>
                <a:spcPts val="600"/>
              </a:spcAft>
              <a:buNone/>
            </a:pPr>
            <a:endParaRPr lang="en-US" sz="1800" b="1" kern="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1800" b="1" kern="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Philistines 3:9 “</a:t>
            </a:r>
            <a:r>
              <a:rPr lang="en-US" sz="2400" kern="0" dirty="0">
                <a:effectLst/>
                <a:latin typeface="Calibri" panose="020F0502020204030204" pitchFamily="34" charset="0"/>
                <a:ea typeface="Times New Roman" panose="02020603050405020304" pitchFamily="18" charset="0"/>
              </a:rPr>
              <a:t>I have a righteousness … through faith in Christ, the righteousness which comes from God on the basis of faith.” </a:t>
            </a:r>
          </a:p>
          <a:p>
            <a:pPr marL="0" indent="0">
              <a:lnSpc>
                <a:spcPct val="107000"/>
              </a:lnSpc>
              <a:spcBef>
                <a:spcPts val="0"/>
              </a:spcBef>
              <a:spcAft>
                <a:spcPts val="600"/>
              </a:spcAft>
              <a:buNone/>
            </a:pPr>
            <a:endParaRPr lang="en-US" sz="1800" b="1" kern="0"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b="1" kern="0" dirty="0">
                <a:latin typeface="Calibri" panose="020F0502020204030204" pitchFamily="34" charset="0"/>
                <a:ea typeface="Calibri" panose="020F0502020204030204" pitchFamily="34" charset="0"/>
                <a:cs typeface="Times New Roman" panose="02020603050405020304" pitchFamily="18" charset="0"/>
              </a:rPr>
              <a:t>2 Cor 5:21 “</a:t>
            </a:r>
            <a:r>
              <a:rPr lang="en-US" sz="2400" kern="0" dirty="0">
                <a:latin typeface="Calibri" panose="020F0502020204030204" pitchFamily="34" charset="0"/>
                <a:ea typeface="Calibri" panose="020F0502020204030204" pitchFamily="34" charset="0"/>
                <a:cs typeface="Times New Roman" panose="02020603050405020304" pitchFamily="18" charset="0"/>
              </a:rPr>
              <a:t>He made Him who knew no sin to be sin on our behalf, so that we might </a:t>
            </a:r>
            <a:r>
              <a:rPr lang="en-US" sz="2400" b="1" kern="0" dirty="0">
                <a:latin typeface="Calibri" panose="020F0502020204030204" pitchFamily="34" charset="0"/>
                <a:ea typeface="Calibri" panose="020F0502020204030204" pitchFamily="34" charset="0"/>
                <a:cs typeface="Times New Roman" panose="02020603050405020304" pitchFamily="18" charset="0"/>
              </a:rPr>
              <a:t>become the righteousness of God </a:t>
            </a:r>
            <a:r>
              <a:rPr lang="en-US" sz="2400" b="1" kern="0" dirty="0">
                <a:solidFill>
                  <a:srgbClr val="FF0000"/>
                </a:solidFill>
                <a:latin typeface="Calibri" panose="020F0502020204030204" pitchFamily="34" charset="0"/>
                <a:ea typeface="Calibri" panose="020F0502020204030204" pitchFamily="34" charset="0"/>
                <a:cs typeface="Times New Roman" panose="02020603050405020304" pitchFamily="18" charset="0"/>
              </a:rPr>
              <a:t>  in Him</a:t>
            </a:r>
            <a:r>
              <a:rPr lang="en-US" sz="2400" b="1" kern="0" dirty="0">
                <a:latin typeface="Calibri" panose="020F0502020204030204" pitchFamily="34" charset="0"/>
                <a:ea typeface="Calibri" panose="020F0502020204030204" pitchFamily="34" charset="0"/>
                <a:cs typeface="Times New Roman" panose="02020603050405020304" pitchFamily="18" charset="0"/>
              </a:rPr>
              <a:t>.”</a:t>
            </a:r>
            <a:endParaRPr lang="en-US" sz="1800" b="1" kern="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Calibri" panose="020F0502020204030204" pitchFamily="34" charset="0"/>
                <a:ea typeface="Times New Roman" panose="02020603050405020304" pitchFamily="18" charset="0"/>
              </a:rPr>
              <a:t>Eph 6:   </a:t>
            </a:r>
            <a:r>
              <a:rPr lang="en-US" sz="2400" kern="0" baseline="30000" dirty="0">
                <a:effectLst/>
                <a:latin typeface="Calibri" panose="020F0502020204030204" pitchFamily="34" charset="0"/>
                <a:ea typeface="Times New Roman" panose="02020603050405020304" pitchFamily="18" charset="0"/>
              </a:rPr>
              <a:t>15 </a:t>
            </a:r>
            <a:r>
              <a:rPr lang="en-US" sz="2400" kern="0" dirty="0">
                <a:effectLst/>
                <a:latin typeface="Calibri" panose="020F0502020204030204" pitchFamily="34" charset="0"/>
                <a:ea typeface="Times New Roman" panose="02020603050405020304" pitchFamily="18" charset="0"/>
              </a:rPr>
              <a:t>and having strapped on your feet the preparation of the gospel of peace; </a:t>
            </a:r>
            <a:r>
              <a:rPr lang="en-US" sz="2400" kern="0" baseline="30000" dirty="0">
                <a:effectLst/>
                <a:latin typeface="Calibri" panose="020F0502020204030204" pitchFamily="34" charset="0"/>
                <a:ea typeface="Times New Roman" panose="02020603050405020304" pitchFamily="18" charset="0"/>
              </a:rPr>
              <a:t>16 </a:t>
            </a:r>
            <a:r>
              <a:rPr lang="en-US" sz="2400" kern="0" dirty="0">
                <a:effectLst/>
                <a:latin typeface="Calibri" panose="020F0502020204030204" pitchFamily="34" charset="0"/>
                <a:ea typeface="Times New Roman" panose="02020603050405020304" pitchFamily="18" charset="0"/>
              </a:rPr>
              <a:t>in addition to all, taking up the shield of faith with which you will be able to extinguish all the flaming arrows of the evil </a:t>
            </a:r>
            <a:r>
              <a:rPr lang="en-US" sz="2400" i="1" kern="0" dirty="0">
                <a:effectLst/>
                <a:latin typeface="Calibri" panose="020F0502020204030204" pitchFamily="34" charset="0"/>
                <a:ea typeface="Times New Roman" panose="02020603050405020304" pitchFamily="18" charset="0"/>
              </a:rPr>
              <a:t>one</a:t>
            </a:r>
            <a:r>
              <a:rPr lang="en-US" sz="2400" kern="0" dirty="0">
                <a:effectLst/>
                <a:latin typeface="Calibri" panose="020F0502020204030204" pitchFamily="34" charset="0"/>
                <a:ea typeface="Times New Roman" panose="02020603050405020304" pitchFamily="18" charset="0"/>
              </a:rPr>
              <a:t>.” </a:t>
            </a:r>
          </a:p>
          <a:p>
            <a:pPr marL="0" indent="0">
              <a:lnSpc>
                <a:spcPct val="107000"/>
              </a:lnSpc>
              <a:spcBef>
                <a:spcPts val="0"/>
              </a:spcBef>
              <a:spcAft>
                <a:spcPts val="600"/>
              </a:spcAft>
              <a:buNone/>
            </a:pPr>
            <a:endParaRPr lang="en-US" sz="2400" b="1" kern="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latin typeface="Calibri" panose="020F0502020204030204" pitchFamily="34" charset="0"/>
                <a:ea typeface="Calibri" panose="020F0502020204030204" pitchFamily="34" charset="0"/>
                <a:cs typeface="Times New Roman" panose="02020603050405020304" pitchFamily="18" charset="0"/>
              </a:rPr>
              <a:t>Eph 2:17,18 “</a:t>
            </a:r>
            <a:r>
              <a:rPr lang="en-US" sz="2400" kern="0" dirty="0">
                <a:latin typeface="Calibri" panose="020F0502020204030204" pitchFamily="34" charset="0"/>
                <a:ea typeface="Calibri" panose="020F0502020204030204" pitchFamily="34" charset="0"/>
                <a:cs typeface="Times New Roman" panose="02020603050405020304" pitchFamily="18" charset="0"/>
              </a:rPr>
              <a:t>And He came and preached peace to you who were far way, and peace to those who were near; for through Him we both have our access in one Spirit to the Father.”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1503045"/>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364</TotalTime>
  <Words>1159</Words>
  <Application>Microsoft Office PowerPoint</Application>
  <PresentationFormat>On-screen Show (4:3)</PresentationFormat>
  <Paragraphs>48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2024-05-06T17:17:03Z</dcterms:modified>
</cp:coreProperties>
</file>