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0" r:id="rId4"/>
    <p:sldId id="321" r:id="rId5"/>
    <p:sldId id="320" r:id="rId6"/>
    <p:sldId id="319" r:id="rId7"/>
    <p:sldId id="317" r:id="rId8"/>
    <p:sldId id="316" r:id="rId9"/>
    <p:sldId id="323" r:id="rId10"/>
    <p:sldId id="322" r:id="rId11"/>
    <p:sldId id="326" r:id="rId12"/>
    <p:sldId id="325" r:id="rId13"/>
    <p:sldId id="324" r:id="rId14"/>
    <p:sldId id="315" r:id="rId15"/>
    <p:sldId id="311"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11" d="100"/>
          <a:sy n="111" d="100"/>
        </p:scale>
        <p:origin x="162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31E52671-1678-4130-9D06-84028401E009}"/>
    <pc:docChg chg="undo custSel addSld modSld">
      <pc:chgData name="James Young" userId="7f8d7c9cdb576883" providerId="LiveId" clId="{31E52671-1678-4130-9D06-84028401E009}" dt="2024-05-02T18:42:35.695" v="317" actId="207"/>
      <pc:docMkLst>
        <pc:docMk/>
      </pc:docMkLst>
      <pc:sldChg chg="modSp mod">
        <pc:chgData name="James Young" userId="7f8d7c9cdb576883" providerId="LiveId" clId="{31E52671-1678-4130-9D06-84028401E009}" dt="2024-05-02T18:28:17.590" v="267" actId="255"/>
        <pc:sldMkLst>
          <pc:docMk/>
          <pc:sldMk cId="3741175804" sldId="310"/>
        </pc:sldMkLst>
        <pc:spChg chg="mod">
          <ac:chgData name="James Young" userId="7f8d7c9cdb576883" providerId="LiveId" clId="{31E52671-1678-4130-9D06-84028401E009}" dt="2024-05-02T18:28:17.590" v="267" actId="255"/>
          <ac:spMkLst>
            <pc:docMk/>
            <pc:sldMk cId="3741175804" sldId="310"/>
            <ac:spMk id="3" creationId="{708276BC-A706-40B5-B51D-6AA00A059507}"/>
          </ac:spMkLst>
        </pc:spChg>
      </pc:sldChg>
      <pc:sldChg chg="modSp mod">
        <pc:chgData name="James Young" userId="7f8d7c9cdb576883" providerId="LiveId" clId="{31E52671-1678-4130-9D06-84028401E009}" dt="2024-05-02T18:27:42.106" v="257" actId="255"/>
        <pc:sldMkLst>
          <pc:docMk/>
          <pc:sldMk cId="2438453614" sldId="316"/>
        </pc:sldMkLst>
        <pc:spChg chg="mod">
          <ac:chgData name="James Young" userId="7f8d7c9cdb576883" providerId="LiveId" clId="{31E52671-1678-4130-9D06-84028401E009}" dt="2024-05-02T18:27:42.106" v="257" actId="255"/>
          <ac:spMkLst>
            <pc:docMk/>
            <pc:sldMk cId="2438453614" sldId="316"/>
            <ac:spMk id="3" creationId="{708276BC-A706-40B5-B51D-6AA00A059507}"/>
          </ac:spMkLst>
        </pc:spChg>
      </pc:sldChg>
      <pc:sldChg chg="modSp mod">
        <pc:chgData name="James Young" userId="7f8d7c9cdb576883" providerId="LiveId" clId="{31E52671-1678-4130-9D06-84028401E009}" dt="2024-05-02T18:20:27.979" v="167" actId="255"/>
        <pc:sldMkLst>
          <pc:docMk/>
          <pc:sldMk cId="2029461572" sldId="317"/>
        </pc:sldMkLst>
        <pc:spChg chg="mod">
          <ac:chgData name="James Young" userId="7f8d7c9cdb576883" providerId="LiveId" clId="{31E52671-1678-4130-9D06-84028401E009}" dt="2024-05-02T18:20:27.979" v="167" actId="255"/>
          <ac:spMkLst>
            <pc:docMk/>
            <pc:sldMk cId="2029461572" sldId="317"/>
            <ac:spMk id="3" creationId="{708276BC-A706-40B5-B51D-6AA00A059507}"/>
          </ac:spMkLst>
        </pc:spChg>
      </pc:sldChg>
      <pc:sldChg chg="modSp mod">
        <pc:chgData name="James Young" userId="7f8d7c9cdb576883" providerId="LiveId" clId="{31E52671-1678-4130-9D06-84028401E009}" dt="2024-05-02T18:27:51.458" v="259" actId="255"/>
        <pc:sldMkLst>
          <pc:docMk/>
          <pc:sldMk cId="2681046262" sldId="319"/>
        </pc:sldMkLst>
        <pc:spChg chg="mod">
          <ac:chgData name="James Young" userId="7f8d7c9cdb576883" providerId="LiveId" clId="{31E52671-1678-4130-9D06-84028401E009}" dt="2024-05-02T18:27:51.458" v="259" actId="255"/>
          <ac:spMkLst>
            <pc:docMk/>
            <pc:sldMk cId="2681046262" sldId="319"/>
            <ac:spMk id="3" creationId="{708276BC-A706-40B5-B51D-6AA00A059507}"/>
          </ac:spMkLst>
        </pc:spChg>
      </pc:sldChg>
      <pc:sldChg chg="modSp mod">
        <pc:chgData name="James Young" userId="7f8d7c9cdb576883" providerId="LiveId" clId="{31E52671-1678-4130-9D06-84028401E009}" dt="2024-05-02T18:27:58.798" v="261" actId="255"/>
        <pc:sldMkLst>
          <pc:docMk/>
          <pc:sldMk cId="912707575" sldId="320"/>
        </pc:sldMkLst>
        <pc:spChg chg="mod">
          <ac:chgData name="James Young" userId="7f8d7c9cdb576883" providerId="LiveId" clId="{31E52671-1678-4130-9D06-84028401E009}" dt="2024-05-02T18:27:58.798" v="261" actId="255"/>
          <ac:spMkLst>
            <pc:docMk/>
            <pc:sldMk cId="912707575" sldId="320"/>
            <ac:spMk id="3" creationId="{708276BC-A706-40B5-B51D-6AA00A059507}"/>
          </ac:spMkLst>
        </pc:spChg>
      </pc:sldChg>
      <pc:sldChg chg="modSp mod">
        <pc:chgData name="James Young" userId="7f8d7c9cdb576883" providerId="LiveId" clId="{31E52671-1678-4130-9D06-84028401E009}" dt="2024-05-02T18:28:08.297" v="263" actId="255"/>
        <pc:sldMkLst>
          <pc:docMk/>
          <pc:sldMk cId="3552266159" sldId="321"/>
        </pc:sldMkLst>
        <pc:spChg chg="mod">
          <ac:chgData name="James Young" userId="7f8d7c9cdb576883" providerId="LiveId" clId="{31E52671-1678-4130-9D06-84028401E009}" dt="2024-05-02T18:28:08.297" v="263" actId="255"/>
          <ac:spMkLst>
            <pc:docMk/>
            <pc:sldMk cId="3552266159" sldId="321"/>
            <ac:spMk id="3" creationId="{0D226855-EFA6-1799-FCC8-21C4783DD4AF}"/>
          </ac:spMkLst>
        </pc:spChg>
      </pc:sldChg>
      <pc:sldChg chg="modSp add mod">
        <pc:chgData name="James Young" userId="7f8d7c9cdb576883" providerId="LiveId" clId="{31E52671-1678-4130-9D06-84028401E009}" dt="2024-05-02T18:30:24.206" v="279"/>
        <pc:sldMkLst>
          <pc:docMk/>
          <pc:sldMk cId="2533017630" sldId="322"/>
        </pc:sldMkLst>
        <pc:spChg chg="mod">
          <ac:chgData name="James Young" userId="7f8d7c9cdb576883" providerId="LiveId" clId="{31E52671-1678-4130-9D06-84028401E009}" dt="2024-05-02T18:30:24.206" v="279"/>
          <ac:spMkLst>
            <pc:docMk/>
            <pc:sldMk cId="2533017630" sldId="322"/>
            <ac:spMk id="3" creationId="{708276BC-A706-40B5-B51D-6AA00A059507}"/>
          </ac:spMkLst>
        </pc:spChg>
      </pc:sldChg>
      <pc:sldChg chg="modSp add mod">
        <pc:chgData name="James Young" userId="7f8d7c9cdb576883" providerId="LiveId" clId="{31E52671-1678-4130-9D06-84028401E009}" dt="2024-05-02T18:27:31.024" v="255" actId="20577"/>
        <pc:sldMkLst>
          <pc:docMk/>
          <pc:sldMk cId="2587546027" sldId="323"/>
        </pc:sldMkLst>
        <pc:spChg chg="mod">
          <ac:chgData name="James Young" userId="7f8d7c9cdb576883" providerId="LiveId" clId="{31E52671-1678-4130-9D06-84028401E009}" dt="2024-05-02T18:27:31.024" v="255" actId="20577"/>
          <ac:spMkLst>
            <pc:docMk/>
            <pc:sldMk cId="2587546027" sldId="323"/>
            <ac:spMk id="3" creationId="{708276BC-A706-40B5-B51D-6AA00A059507}"/>
          </ac:spMkLst>
        </pc:spChg>
      </pc:sldChg>
      <pc:sldChg chg="modSp add mod">
        <pc:chgData name="James Young" userId="7f8d7c9cdb576883" providerId="LiveId" clId="{31E52671-1678-4130-9D06-84028401E009}" dt="2024-05-02T18:42:35.695" v="317" actId="207"/>
        <pc:sldMkLst>
          <pc:docMk/>
          <pc:sldMk cId="2132476330" sldId="324"/>
        </pc:sldMkLst>
        <pc:spChg chg="mod">
          <ac:chgData name="James Young" userId="7f8d7c9cdb576883" providerId="LiveId" clId="{31E52671-1678-4130-9D06-84028401E009}" dt="2024-05-02T18:42:35.695" v="317" actId="207"/>
          <ac:spMkLst>
            <pc:docMk/>
            <pc:sldMk cId="2132476330" sldId="324"/>
            <ac:spMk id="3" creationId="{708276BC-A706-40B5-B51D-6AA00A059507}"/>
          </ac:spMkLst>
        </pc:spChg>
      </pc:sldChg>
      <pc:sldChg chg="modSp add mod">
        <pc:chgData name="James Young" userId="7f8d7c9cdb576883" providerId="LiveId" clId="{31E52671-1678-4130-9D06-84028401E009}" dt="2024-05-02T18:34:42.177" v="299" actId="255"/>
        <pc:sldMkLst>
          <pc:docMk/>
          <pc:sldMk cId="3972309280" sldId="325"/>
        </pc:sldMkLst>
        <pc:spChg chg="mod">
          <ac:chgData name="James Young" userId="7f8d7c9cdb576883" providerId="LiveId" clId="{31E52671-1678-4130-9D06-84028401E009}" dt="2024-05-02T18:34:42.177" v="299" actId="255"/>
          <ac:spMkLst>
            <pc:docMk/>
            <pc:sldMk cId="3972309280" sldId="325"/>
            <ac:spMk id="3" creationId="{708276BC-A706-40B5-B51D-6AA00A059507}"/>
          </ac:spMkLst>
        </pc:spChg>
      </pc:sldChg>
      <pc:sldChg chg="modSp add mod">
        <pc:chgData name="James Young" userId="7f8d7c9cdb576883" providerId="LiveId" clId="{31E52671-1678-4130-9D06-84028401E009}" dt="2024-05-02T18:34:08.033" v="295" actId="20577"/>
        <pc:sldMkLst>
          <pc:docMk/>
          <pc:sldMk cId="1004055102" sldId="326"/>
        </pc:sldMkLst>
        <pc:spChg chg="mod">
          <ac:chgData name="James Young" userId="7f8d7c9cdb576883" providerId="LiveId" clId="{31E52671-1678-4130-9D06-84028401E009}" dt="2024-05-02T18:34:08.033" v="295" actId="20577"/>
          <ac:spMkLst>
            <pc:docMk/>
            <pc:sldMk cId="1004055102" sldId="326"/>
            <ac:spMk id="3" creationId="{708276BC-A706-40B5-B51D-6AA00A05950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5/2/2024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5/2/2024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5/2/2024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5/2/2024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5/2/2024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5/2/2024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5/2/2024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5/2/2024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5/2/2024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solidFill>
                  <a:srgbClr val="FF0000"/>
                </a:solidFill>
                <a:effectLst/>
                <a:ea typeface="Aptos" panose="020B0004020202020204" pitchFamily="34" charset="0"/>
                <a:cs typeface="Times New Roman" panose="02020603050405020304" pitchFamily="18" charset="0"/>
              </a:rPr>
              <a:t>F) We obey Him because we fear and respect Him</a:t>
            </a:r>
            <a:r>
              <a:rPr lang="en-US" sz="2400" b="1" dirty="0">
                <a:effectLst/>
                <a:ea typeface="Aptos" panose="020B0004020202020204" pitchFamily="34" charset="0"/>
                <a:cs typeface="Times New Roman" panose="02020603050405020304" pitchFamily="18" charset="0"/>
              </a:rPr>
              <a:t>:   </a:t>
            </a:r>
          </a:p>
          <a:p>
            <a:pPr marL="0" indent="0">
              <a:lnSpc>
                <a:spcPct val="107000"/>
              </a:lnSpc>
              <a:spcBef>
                <a:spcPts val="0"/>
              </a:spcBef>
              <a:spcAft>
                <a:spcPts val="600"/>
              </a:spcAft>
              <a:buNone/>
            </a:pPr>
            <a:endParaRPr lang="en-US" sz="1200" b="1" dirty="0">
              <a:effectLst/>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000" b="1" dirty="0" err="1">
                <a:effectLst/>
                <a:ea typeface="Aptos" panose="020B0004020202020204" pitchFamily="34" charset="0"/>
                <a:cs typeface="Times New Roman" panose="02020603050405020304" pitchFamily="18" charset="0"/>
              </a:rPr>
              <a:t>Ecc</a:t>
            </a:r>
            <a:r>
              <a:rPr lang="en-US" sz="2000" b="1" dirty="0">
                <a:effectLst/>
                <a:ea typeface="Aptos" panose="020B0004020202020204" pitchFamily="34" charset="0"/>
                <a:cs typeface="Times New Roman" panose="02020603050405020304" pitchFamily="18" charset="0"/>
              </a:rPr>
              <a:t>. 12:13 “</a:t>
            </a:r>
            <a:r>
              <a:rPr lang="en-US" sz="2000" dirty="0">
                <a:effectLst/>
                <a:ea typeface="Aptos" panose="020B0004020202020204" pitchFamily="34" charset="0"/>
                <a:cs typeface="Times New Roman" panose="02020603050405020304" pitchFamily="18" charset="0"/>
              </a:rPr>
              <a:t>The conclusion, when all has been heard, is: fear God and keep His commandments, because this applies to every person.”   </a:t>
            </a:r>
          </a:p>
          <a:p>
            <a:pPr marL="0" indent="0">
              <a:lnSpc>
                <a:spcPct val="107000"/>
              </a:lnSpc>
              <a:spcBef>
                <a:spcPts val="0"/>
              </a:spcBef>
              <a:spcAft>
                <a:spcPts val="600"/>
              </a:spcAft>
              <a:buNone/>
            </a:pPr>
            <a:r>
              <a:rPr lang="en-US" sz="2000" b="1" dirty="0">
                <a:effectLst/>
                <a:ea typeface="Aptos" panose="020B0004020202020204" pitchFamily="34" charset="0"/>
                <a:cs typeface="Times New Roman" panose="02020603050405020304" pitchFamily="18" charset="0"/>
              </a:rPr>
              <a:t>Eph 5:6 “</a:t>
            </a:r>
            <a:r>
              <a:rPr lang="en-US" sz="2000" dirty="0">
                <a:effectLst/>
                <a:ea typeface="Aptos" panose="020B0004020202020204" pitchFamily="34" charset="0"/>
                <a:cs typeface="Times New Roman" panose="02020603050405020304" pitchFamily="18" charset="0"/>
              </a:rPr>
              <a:t>It is a terrifying thing to fall into the hands of the living God”.     </a:t>
            </a:r>
          </a:p>
          <a:p>
            <a:pPr marL="0" indent="0">
              <a:lnSpc>
                <a:spcPct val="107000"/>
              </a:lnSpc>
              <a:spcBef>
                <a:spcPts val="0"/>
              </a:spcBef>
              <a:spcAft>
                <a:spcPts val="600"/>
              </a:spcAft>
              <a:buNone/>
            </a:pPr>
            <a:r>
              <a:rPr lang="en-US" sz="2000" b="1" kern="0" dirty="0">
                <a:effectLst/>
                <a:ea typeface="Aptos" panose="020B0004020202020204" pitchFamily="34" charset="0"/>
              </a:rPr>
              <a:t>Hebrews 3:1,2 “</a:t>
            </a:r>
            <a:r>
              <a:rPr lang="en-US" sz="2000" kern="0" dirty="0">
                <a:effectLst/>
                <a:ea typeface="Aptos" panose="020B0004020202020204" pitchFamily="34" charset="0"/>
              </a:rPr>
              <a:t>Take care, </a:t>
            </a:r>
            <a:r>
              <a:rPr lang="en-US" sz="2000" b="1" kern="0" dirty="0">
                <a:effectLst/>
                <a:ea typeface="Aptos" panose="020B0004020202020204" pitchFamily="34" charset="0"/>
              </a:rPr>
              <a:t>brethren</a:t>
            </a:r>
            <a:r>
              <a:rPr lang="en-US" sz="2000" kern="0" dirty="0">
                <a:effectLst/>
                <a:ea typeface="Aptos" panose="020B0004020202020204" pitchFamily="34" charset="0"/>
              </a:rPr>
              <a:t> that there not be in any one of you and evil, unbelieving heart </a:t>
            </a:r>
            <a:r>
              <a:rPr lang="en-US" sz="2000" b="1" kern="0" dirty="0">
                <a:effectLst/>
                <a:ea typeface="Aptos" panose="020B0004020202020204" pitchFamily="34" charset="0"/>
              </a:rPr>
              <a:t>that falls ways</a:t>
            </a:r>
            <a:r>
              <a:rPr lang="en-US" sz="2000" kern="0" dirty="0">
                <a:effectLst/>
                <a:ea typeface="Aptos" panose="020B0004020202020204" pitchFamily="34" charset="0"/>
              </a:rPr>
              <a:t> from the living God.  But encourage one another day after day, as long as it is still called ‘Today’, so that none of you will be hardened by the deceitfulness of sin.” </a:t>
            </a:r>
            <a:endParaRPr lang="en-US" sz="2000" dirty="0">
              <a:effectLst/>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000" b="1" dirty="0">
                <a:effectLst/>
                <a:ea typeface="Aptos" panose="020B0004020202020204" pitchFamily="34" charset="0"/>
                <a:cs typeface="Times New Roman" panose="02020603050405020304" pitchFamily="18" charset="0"/>
              </a:rPr>
              <a:t>Hebrews 10:26,27,31 “</a:t>
            </a:r>
            <a:r>
              <a:rPr lang="en-US" sz="2000" dirty="0">
                <a:effectLst/>
                <a:ea typeface="Aptos" panose="020B0004020202020204" pitchFamily="34" charset="0"/>
                <a:cs typeface="Times New Roman" panose="02020603050405020304" pitchFamily="18" charset="0"/>
              </a:rPr>
              <a:t>For if we go on sinning willfully after receiving the knowledge of the truth there no longer remains a sacrifice for sins, but a terrifying expectation of judgment and the fury of a fire which will consume the adversaries. . . .  It is a terrifying thing to fall into the hand of the Living God.’ </a:t>
            </a:r>
          </a:p>
        </p:txBody>
      </p:sp>
    </p:spTree>
    <p:extLst>
      <p:ext uri="{BB962C8B-B14F-4D97-AF65-F5344CB8AC3E}">
        <p14:creationId xmlns:p14="http://schemas.microsoft.com/office/powerpoint/2010/main" val="2533017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06000"/>
              </a:lnSpc>
              <a:spcBef>
                <a:spcPts val="0"/>
              </a:spcBef>
              <a:spcAft>
                <a:spcPts val="800"/>
              </a:spcAft>
              <a:buNone/>
            </a:pPr>
            <a:r>
              <a:rPr lang="en-US" sz="2400" b="1"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G) We obey God to receive our reward for faithful service:  </a:t>
            </a:r>
          </a:p>
          <a:p>
            <a:pPr marL="0" marR="0" indent="0">
              <a:lnSpc>
                <a:spcPct val="106000"/>
              </a:lnSpc>
              <a:spcBef>
                <a:spcPts val="0"/>
              </a:spcBef>
              <a:spcAft>
                <a:spcPts val="800"/>
              </a:spcAft>
              <a:buNone/>
            </a:pPr>
            <a:endParaRPr lang="en-US" sz="14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r>
              <a:rPr lang="en-US" sz="2400" b="1" kern="0" dirty="0">
                <a:effectLst/>
                <a:ea typeface="Aptos" panose="020B0004020202020204" pitchFamily="34" charset="0"/>
              </a:rPr>
              <a:t>1 Cor 9:27 “</a:t>
            </a:r>
            <a:r>
              <a:rPr lang="en-US" sz="2400" kern="0" dirty="0">
                <a:effectLst/>
                <a:ea typeface="Aptos" panose="020B0004020202020204" pitchFamily="34" charset="0"/>
              </a:rPr>
              <a:t>but I discipline my body and make it my slave, so that, after I have preached to others, I myself will not be disqualified.”  </a:t>
            </a:r>
            <a:r>
              <a:rPr lang="en-US" sz="2400" kern="0" dirty="0">
                <a:solidFill>
                  <a:srgbClr val="00B050"/>
                </a:solidFill>
                <a:effectLst/>
                <a:ea typeface="Aptos" panose="020B0004020202020204" pitchFamily="34" charset="0"/>
              </a:rPr>
              <a:t>A similar warning is found in </a:t>
            </a:r>
            <a:r>
              <a:rPr lang="en-US" sz="2400" b="1" kern="0" dirty="0">
                <a:effectLst/>
                <a:ea typeface="Aptos" panose="020B0004020202020204" pitchFamily="34" charset="0"/>
              </a:rPr>
              <a:t>2 Tim 2:4,5 “</a:t>
            </a:r>
            <a:r>
              <a:rPr lang="en-US" sz="2400" kern="0" dirty="0">
                <a:effectLst/>
                <a:ea typeface="Aptos" panose="020B0004020202020204" pitchFamily="34" charset="0"/>
              </a:rPr>
              <a:t>No soldier in active service entangles himself in the affairs of everyday life (</a:t>
            </a:r>
            <a:r>
              <a:rPr lang="en-US" sz="2400" kern="0" dirty="0">
                <a:effectLst/>
                <a:ea typeface="Aptos" panose="020B0004020202020204" pitchFamily="34" charset="0"/>
                <a:cs typeface="Calibri" panose="020F0502020204030204" pitchFamily="34" charset="0"/>
              </a:rPr>
              <a:t>Sower/thorns), </a:t>
            </a:r>
            <a:r>
              <a:rPr lang="en-US" sz="2400" kern="0" dirty="0">
                <a:effectLst/>
                <a:ea typeface="Aptos" panose="020B0004020202020204" pitchFamily="34" charset="0"/>
              </a:rPr>
              <a:t>so that he may please the one who enlisted him as a soldier. Also, if anyone competes as an athlete, he does not win the prize unless he competes according to the rules.” . . . .</a:t>
            </a:r>
            <a:endParaRPr lang="en-US" sz="2400" b="1"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040551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effectLst/>
                <a:latin typeface="Calibri" panose="020F0502020204030204" pitchFamily="34" charset="0"/>
                <a:ea typeface="Aptos" panose="020B0004020202020204" pitchFamily="34" charset="0"/>
                <a:cs typeface="Times New Roman" panose="02020603050405020304" pitchFamily="18" charset="0"/>
              </a:rPr>
              <a:t>Hebrews 3:14 “</a:t>
            </a:r>
            <a:r>
              <a:rPr lang="en-US" sz="2400" dirty="0">
                <a:effectLst/>
                <a:latin typeface="Calibri" panose="020F0502020204030204" pitchFamily="34" charset="0"/>
                <a:ea typeface="Aptos" panose="020B0004020202020204" pitchFamily="34" charset="0"/>
                <a:cs typeface="Times New Roman" panose="02020603050405020304" pitchFamily="18" charset="0"/>
              </a:rPr>
              <a:t>For we have become partakers of Christ, if we hold fast the beginning of our assurance firm until the end.”    </a:t>
            </a:r>
          </a:p>
          <a:p>
            <a:pPr marL="0" indent="0">
              <a:lnSpc>
                <a:spcPct val="107000"/>
              </a:lnSpc>
              <a:spcBef>
                <a:spcPts val="0"/>
              </a:spcBef>
              <a:spcAft>
                <a:spcPts val="600"/>
              </a:spcAft>
              <a:buNone/>
            </a:pPr>
            <a:r>
              <a:rPr lang="en-US" sz="2400" b="1" dirty="0">
                <a:effectLst/>
                <a:latin typeface="Calibri" panose="020F0502020204030204" pitchFamily="34" charset="0"/>
                <a:ea typeface="Aptos" panose="020B0004020202020204" pitchFamily="34" charset="0"/>
                <a:cs typeface="Times New Roman" panose="02020603050405020304" pitchFamily="18" charset="0"/>
              </a:rPr>
              <a:t>Rev 2:10 “</a:t>
            </a:r>
            <a:r>
              <a:rPr lang="en-US" sz="2400" dirty="0">
                <a:effectLst/>
                <a:latin typeface="Calibri" panose="020F0502020204030204" pitchFamily="34" charset="0"/>
                <a:ea typeface="Aptos" panose="020B0004020202020204" pitchFamily="34" charset="0"/>
                <a:cs typeface="Times New Roman" panose="02020603050405020304" pitchFamily="18" charset="0"/>
              </a:rPr>
              <a:t>Do not fear what you are about to suffer. . . . Be faithful until death, and I will give you the crown of life.”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9723092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gn="ctr">
              <a:lnSpc>
                <a:spcPct val="106000"/>
              </a:lnSpc>
              <a:spcBef>
                <a:spcPts val="0"/>
              </a:spcBef>
              <a:spcAft>
                <a:spcPts val="800"/>
              </a:spcAft>
              <a:buNone/>
            </a:pPr>
            <a:r>
              <a:rPr lang="en-US" sz="2400" b="1"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CONCLUSION: We obey the Lord because of His love for Us and our love for Him:</a:t>
            </a:r>
            <a:endParaRPr lang="en-US" sz="2400" dirty="0">
              <a:solidFill>
                <a:srgbClr val="FF0000"/>
              </a:solidFill>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06000"/>
              </a:lnSpc>
              <a:spcBef>
                <a:spcPts val="0"/>
              </a:spcBef>
              <a:spcAft>
                <a:spcPts val="800"/>
              </a:spcAft>
              <a:buNone/>
            </a:pPr>
            <a:endParaRPr lang="en-US" sz="1400" b="1"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06000"/>
              </a:lnSpc>
              <a:spcBef>
                <a:spcPts val="0"/>
              </a:spcBef>
              <a:spcAft>
                <a:spcPts val="800"/>
              </a:spcAft>
              <a:buNone/>
            </a:pPr>
            <a:r>
              <a:rPr lang="en-US" sz="2400" b="1" dirty="0">
                <a:effectLst/>
                <a:ea typeface="Aptos" panose="020B0004020202020204" pitchFamily="34" charset="0"/>
                <a:cs typeface="Times New Roman" panose="02020603050405020304" pitchFamily="18" charset="0"/>
              </a:rPr>
              <a:t>1 John 2:3-5 “</a:t>
            </a:r>
            <a:r>
              <a:rPr lang="en-US" sz="2400" dirty="0">
                <a:effectLst/>
                <a:ea typeface="Aptos" panose="020B0004020202020204" pitchFamily="34" charset="0"/>
                <a:cs typeface="Times New Roman" panose="02020603050405020304" pitchFamily="18" charset="0"/>
              </a:rPr>
              <a:t>The one who says, ‘I have come to know Him,’ and does not keep His commandments, is a liar, and the truth is not in him; but whoever keeps His word, in him the love of God has truly been perfected. </a:t>
            </a:r>
          </a:p>
          <a:p>
            <a:pPr marL="0" marR="0" indent="0">
              <a:lnSpc>
                <a:spcPct val="106000"/>
              </a:lnSpc>
              <a:spcBef>
                <a:spcPts val="0"/>
              </a:spcBef>
              <a:spcAft>
                <a:spcPts val="800"/>
              </a:spcAft>
              <a:buNone/>
            </a:pPr>
            <a:r>
              <a:rPr lang="en-US" sz="2400" i="1" dirty="0">
                <a:effectLst/>
                <a:ea typeface="Aptos" panose="020B0004020202020204" pitchFamily="34" charset="0"/>
                <a:cs typeface="Times New Roman" panose="02020603050405020304" pitchFamily="18" charset="0"/>
              </a:rPr>
              <a:t>By this</a:t>
            </a:r>
            <a:r>
              <a:rPr lang="en-US" sz="2400" dirty="0">
                <a:effectLst/>
                <a:ea typeface="Aptos" panose="020B0004020202020204" pitchFamily="34" charset="0"/>
                <a:cs typeface="Times New Roman" panose="02020603050405020304" pitchFamily="18" charset="0"/>
              </a:rPr>
              <a:t> we know </a:t>
            </a:r>
            <a:r>
              <a:rPr lang="en-US" sz="2400" b="1" dirty="0">
                <a:effectLst/>
                <a:ea typeface="Aptos" panose="020B0004020202020204" pitchFamily="34" charset="0"/>
                <a:cs typeface="Times New Roman" panose="02020603050405020304" pitchFamily="18" charset="0"/>
              </a:rPr>
              <a:t>that we are IN Him</a:t>
            </a:r>
            <a:r>
              <a:rPr lang="en-US" sz="2400" dirty="0">
                <a:effectLst/>
                <a:ea typeface="Aptos" panose="020B0004020202020204" pitchFamily="34" charset="0"/>
                <a:cs typeface="Times New Roman" panose="02020603050405020304" pitchFamily="18" charset="0"/>
              </a:rPr>
              <a:t>.  (</a:t>
            </a:r>
            <a:r>
              <a:rPr lang="en-US" sz="2000" i="1" dirty="0">
                <a:effectLst/>
                <a:ea typeface="Aptos" panose="020B0004020202020204" pitchFamily="34" charset="0"/>
                <a:cs typeface="Calibri" panose="020F0502020204030204" pitchFamily="34" charset="0"/>
              </a:rPr>
              <a:t>emphasis is mine</a:t>
            </a:r>
            <a:r>
              <a:rPr lang="en-US" sz="2400" dirty="0">
                <a:effectLst/>
                <a:ea typeface="Aptos" panose="020B0004020202020204" pitchFamily="34" charset="0"/>
                <a:cs typeface="Times New Roman" panose="02020603050405020304" pitchFamily="18" charset="0"/>
              </a:rPr>
              <a:t>)   </a:t>
            </a:r>
          </a:p>
          <a:p>
            <a:pPr marL="0" marR="0" indent="0">
              <a:lnSpc>
                <a:spcPct val="106000"/>
              </a:lnSpc>
              <a:spcBef>
                <a:spcPts val="0"/>
              </a:spcBef>
              <a:spcAft>
                <a:spcPts val="800"/>
              </a:spcAft>
              <a:buNone/>
            </a:pPr>
            <a:r>
              <a:rPr lang="en-US" sz="2400" dirty="0">
                <a:solidFill>
                  <a:srgbClr val="00B050"/>
                </a:solidFill>
                <a:effectLst/>
                <a:ea typeface="Aptos" panose="020B0004020202020204" pitchFamily="34" charset="0"/>
                <a:cs typeface="Times New Roman" panose="02020603050405020304" pitchFamily="18" charset="0"/>
              </a:rPr>
              <a:t>Let us declare with Paul</a:t>
            </a:r>
            <a:r>
              <a:rPr lang="en-US" sz="2400" dirty="0">
                <a:effectLst/>
                <a:ea typeface="Aptos" panose="020B0004020202020204" pitchFamily="34" charset="0"/>
                <a:cs typeface="Times New Roman" panose="02020603050405020304" pitchFamily="18" charset="0"/>
              </a:rPr>
              <a:t>:   </a:t>
            </a:r>
            <a:r>
              <a:rPr lang="en-US" sz="2400" b="1" dirty="0">
                <a:effectLst/>
                <a:ea typeface="Aptos" panose="020B0004020202020204" pitchFamily="34" charset="0"/>
                <a:cs typeface="Times New Roman" panose="02020603050405020304" pitchFamily="18" charset="0"/>
              </a:rPr>
              <a:t>2 Tim 4:7,8 “</a:t>
            </a:r>
            <a:r>
              <a:rPr lang="en-US" sz="2400" dirty="0">
                <a:effectLst/>
                <a:ea typeface="Aptos" panose="020B0004020202020204" pitchFamily="34" charset="0"/>
                <a:cs typeface="Times New Roman" panose="02020603050405020304" pitchFamily="18" charset="0"/>
              </a:rPr>
              <a:t>I have fought the fight, I have finished the course, I have kept the faith; in the future there is laid up for me the crown of righteousness, which the Lord, the righteous Judge, will award to me on that day; and not only to me, but also to all who have love His appearance.” </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324763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78629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The effective prayer of a righteous man can accomplish much.”</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Why Should We</a:t>
            </a: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Obey the Lord?</a:t>
            </a:r>
          </a:p>
          <a:p>
            <a:pPr marL="0" indent="0">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800"/>
              </a:spcAft>
              <a:buNone/>
            </a:pPr>
            <a:r>
              <a:rPr lang="en-US" b="1" kern="100" dirty="0">
                <a:effectLst/>
                <a:latin typeface="Calibri" panose="020F0502020204030204" pitchFamily="34" charset="0"/>
                <a:ea typeface="Aptos" panose="020B0004020202020204" pitchFamily="34" charset="0"/>
                <a:cs typeface="Times New Roman" panose="02020603050405020304" pitchFamily="18" charset="0"/>
              </a:rPr>
              <a:t>We should obey Him because of who He is: </a:t>
            </a:r>
          </a:p>
          <a:p>
            <a:pPr marL="0" indent="0">
              <a:lnSpc>
                <a:spcPct val="107000"/>
              </a:lnSpc>
              <a:spcBef>
                <a:spcPts val="0"/>
              </a:spcBef>
              <a:spcAft>
                <a:spcPts val="800"/>
              </a:spcAft>
              <a:buNone/>
            </a:pPr>
            <a:endParaRPr lang="en-US" sz="1200" b="1" kern="100" dirty="0">
              <a:latin typeface="Calibri" panose="020F0502020204030204" pitchFamily="34" charset="0"/>
              <a:ea typeface="Aptos" panose="020B0004020202020204" pitchFamily="34" charset="0"/>
              <a:cs typeface="Times New Roman" panose="02020603050405020304" pitchFamily="18" charset="0"/>
            </a:endParaRPr>
          </a:p>
          <a:p>
            <a:pPr marL="457200" indent="-457200">
              <a:lnSpc>
                <a:spcPct val="107000"/>
              </a:lnSpc>
              <a:spcBef>
                <a:spcPts val="0"/>
              </a:spcBef>
              <a:spcAft>
                <a:spcPts val="800"/>
              </a:spcAft>
              <a:buAutoNum type="alphaUcParenR"/>
            </a:pPr>
            <a:r>
              <a:rPr lang="en-US" sz="24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He is our Creator and Father</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   </a:t>
            </a:r>
          </a:p>
          <a:p>
            <a:pPr marL="0" indent="0">
              <a:lnSpc>
                <a:spcPct val="107000"/>
              </a:lnSpc>
              <a:spcBef>
                <a:spcPts val="0"/>
              </a:spcBef>
              <a:spcAft>
                <a:spcPts val="800"/>
              </a:spcAft>
              <a:buNone/>
            </a:pPr>
            <a:endParaRPr lang="en-US" sz="1400" kern="100" dirty="0">
              <a:effectLst/>
              <a:latin typeface="Calibri" panose="020F050202020403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800"/>
              </a:spcAft>
              <a:buNone/>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Gen 1:26,27,28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“Then God said, ‘Let Us make man in Our image, in our likeness, … So God created man in His own image, in the image of God, He created Him; male and female He created the. God blessed them and said, ‘Be fruitful and increase in number; fill the earth and subdue it.’”    </a:t>
            </a:r>
          </a:p>
          <a:p>
            <a:pPr marL="0" indent="0">
              <a:lnSpc>
                <a:spcPct val="107000"/>
              </a:lnSpc>
              <a:spcBef>
                <a:spcPts val="0"/>
              </a:spcBef>
              <a:spcAft>
                <a:spcPts val="800"/>
              </a:spcAft>
              <a:buNone/>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Romans 8:14</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 “For those who are led by the Spirit of God are the children of God.” </a:t>
            </a:r>
            <a:r>
              <a:rPr lang="en-US" sz="1800" kern="100" dirty="0">
                <a:effectLst/>
                <a:latin typeface="Calibri" panose="020F0502020204030204" pitchFamily="34" charset="0"/>
                <a:ea typeface="Aptos" panose="020B0004020202020204" pitchFamily="34" charset="0"/>
                <a:cs typeface="Times New Roman" panose="02020603050405020304" pitchFamily="18" charset="0"/>
              </a:rPr>
              <a:t>              </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07000"/>
              </a:lnSpc>
              <a:spcBef>
                <a:spcPts val="0"/>
              </a:spcBef>
              <a:spcAft>
                <a:spcPts val="800"/>
              </a:spcAft>
              <a:buNone/>
            </a:pP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1175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36A70-231C-510F-06F4-9F890B2A9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8AE59-59DB-B574-59D0-63588A86D8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D226855-EFA6-1799-FCC8-21C4783DD4AF}"/>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800"/>
              </a:spcAft>
              <a:buNone/>
            </a:pPr>
            <a:r>
              <a:rPr lang="en-US" sz="2400" b="1" kern="1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B) God is our Redeemer and Savior: </a:t>
            </a:r>
          </a:p>
          <a:p>
            <a:pPr marL="0" indent="0">
              <a:lnSpc>
                <a:spcPct val="107000"/>
              </a:lnSpc>
              <a:spcBef>
                <a:spcPts val="0"/>
              </a:spcBef>
              <a:spcAft>
                <a:spcPts val="800"/>
              </a:spcAft>
              <a:buNone/>
            </a:pPr>
            <a:endParaRPr lang="en-US" sz="1200" b="1" kern="1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Bef>
                <a:spcPts val="0"/>
              </a:spcBef>
              <a:spcAft>
                <a:spcPts val="800"/>
              </a:spcAft>
              <a:buNone/>
            </a:pPr>
            <a:r>
              <a:rPr lang="en-US" sz="2400" b="1" kern="100" dirty="0">
                <a:effectLst/>
                <a:latin typeface="Calibri" panose="020F0502020204030204" pitchFamily="34" charset="0"/>
                <a:ea typeface="Times New Roman" panose="02020603050405020304" pitchFamily="18" charset="0"/>
                <a:cs typeface="Times New Roman" panose="02020603050405020304" pitchFamily="18" charset="0"/>
              </a:rPr>
              <a:t>1 John 4:9,10 </a:t>
            </a:r>
            <a:r>
              <a:rPr lang="en-US" sz="2400" kern="100" dirty="0">
                <a:effectLst/>
                <a:latin typeface="Calibri" panose="020F0502020204030204" pitchFamily="34" charset="0"/>
                <a:ea typeface="Times New Roman" panose="02020603050405020304" pitchFamily="18" charset="0"/>
                <a:cs typeface="Times New Roman" panose="02020603050405020304" pitchFamily="18" charset="0"/>
              </a:rPr>
              <a:t>“This is how God showed His love among us: He sent His one and only Son into the world that we might live through Him. This is love: not that we loved God, but that He loved us and sent His Son as an atoning sacrifice for our sins.”  </a:t>
            </a:r>
          </a:p>
          <a:p>
            <a:pPr marL="0" indent="0">
              <a:lnSpc>
                <a:spcPct val="107000"/>
              </a:lnSpc>
              <a:spcBef>
                <a:spcPts val="0"/>
              </a:spcBef>
              <a:spcAft>
                <a:spcPts val="800"/>
              </a:spcAft>
              <a:buNone/>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Romans 5:8,9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 “But God demonstrates His own love for us in this:   while we were still sinners, Christ died for us.</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552266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100" dirty="0">
                <a:solidFill>
                  <a:srgbClr val="FF0000"/>
                </a:solidFill>
                <a:effectLst/>
                <a:ea typeface="Aptos" panose="020B0004020202020204" pitchFamily="34" charset="0"/>
                <a:cs typeface="Times New Roman" panose="02020603050405020304" pitchFamily="18" charset="0"/>
              </a:rPr>
              <a:t>C) God is our Protector &amp; Provider: </a:t>
            </a:r>
          </a:p>
          <a:p>
            <a:pPr marL="0" indent="0">
              <a:lnSpc>
                <a:spcPct val="107000"/>
              </a:lnSpc>
              <a:spcBef>
                <a:spcPts val="0"/>
              </a:spcBef>
              <a:spcAft>
                <a:spcPts val="600"/>
              </a:spcAft>
              <a:buNone/>
            </a:pPr>
            <a:endParaRPr lang="en-US" sz="1200" b="1" kern="100" dirty="0">
              <a:solidFill>
                <a:srgbClr val="FF0000"/>
              </a:solidFill>
              <a:effectLst/>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ea typeface="Aptos" panose="020B0004020202020204" pitchFamily="34" charset="0"/>
                <a:cs typeface="Times New Roman" panose="02020603050405020304" pitchFamily="18" charset="0"/>
              </a:rPr>
              <a:t>Deut 31:6 </a:t>
            </a:r>
            <a:r>
              <a:rPr lang="en-US" sz="2400" kern="100" dirty="0">
                <a:effectLst/>
                <a:ea typeface="Aptos" panose="020B0004020202020204" pitchFamily="34" charset="0"/>
                <a:cs typeface="Times New Roman" panose="02020603050405020304" pitchFamily="18" charset="0"/>
              </a:rPr>
              <a:t>“Be strong and courageous. Do not be afraid or terrified because of them, for the Lord your God goes with you; He will never leave you nor forsake you.” </a:t>
            </a:r>
          </a:p>
          <a:p>
            <a:pPr marL="0" indent="0">
              <a:lnSpc>
                <a:spcPct val="107000"/>
              </a:lnSpc>
              <a:spcBef>
                <a:spcPts val="0"/>
              </a:spcBef>
              <a:spcAft>
                <a:spcPts val="600"/>
              </a:spcAft>
              <a:buNone/>
            </a:pPr>
            <a:r>
              <a:rPr lang="en-US" sz="2400" b="1" kern="100" dirty="0" err="1">
                <a:effectLst/>
                <a:ea typeface="Aptos" panose="020B0004020202020204" pitchFamily="34" charset="0"/>
                <a:cs typeface="Times New Roman" panose="02020603050405020304" pitchFamily="18" charset="0"/>
              </a:rPr>
              <a:t>Jer</a:t>
            </a:r>
            <a:r>
              <a:rPr lang="en-US" sz="2400" b="1" kern="100" dirty="0">
                <a:effectLst/>
                <a:ea typeface="Aptos" panose="020B0004020202020204" pitchFamily="34" charset="0"/>
                <a:cs typeface="Times New Roman" panose="02020603050405020304" pitchFamily="18" charset="0"/>
              </a:rPr>
              <a:t> 29:11-13 </a:t>
            </a:r>
            <a:r>
              <a:rPr lang="en-US" sz="2400" kern="100" dirty="0">
                <a:effectLst/>
                <a:ea typeface="Aptos" panose="020B0004020202020204" pitchFamily="34" charset="0"/>
                <a:cs typeface="Times New Roman" panose="02020603050405020304" pitchFamily="18" charset="0"/>
              </a:rPr>
              <a:t>“ ‘For I know the plans I have for  you,’ declares the Lord, ‘plans to prosper you and not to harm you, plans to give you hope and a future. Then you will call upon Me and come and pray to Me, and I will listen to you. You will seek Me and find Me when you seek Me with all your heart.’ </a:t>
            </a:r>
          </a:p>
          <a:p>
            <a:pPr marL="0" indent="0">
              <a:lnSpc>
                <a:spcPct val="107000"/>
              </a:lnSpc>
              <a:spcBef>
                <a:spcPts val="0"/>
              </a:spcBef>
              <a:spcAft>
                <a:spcPts val="600"/>
              </a:spcAft>
              <a:buNone/>
            </a:pP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D) God is a Giver of Eternal Life:</a:t>
            </a:r>
            <a:r>
              <a:rPr lang="en-US" sz="2400"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 </a:t>
            </a:r>
          </a:p>
          <a:p>
            <a:pPr marL="0" indent="0">
              <a:lnSpc>
                <a:spcPct val="107000"/>
              </a:lnSpc>
              <a:spcBef>
                <a:spcPts val="0"/>
              </a:spcBef>
              <a:spcAft>
                <a:spcPts val="600"/>
              </a:spcAft>
              <a:buNone/>
            </a:pPr>
            <a:endParaRPr lang="en-US" sz="1200" kern="100"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Eph 2:4-7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“But God, being rich in mercy, because of His great love with which He loved us, . . . and raised us up with Him, and seated us with Him in the heavenly places in Christ Jesus”.   </a:t>
            </a:r>
          </a:p>
          <a:p>
            <a:pPr marL="0" indent="0">
              <a:lnSpc>
                <a:spcPct val="107000"/>
              </a:lnSpc>
              <a:spcBef>
                <a:spcPts val="0"/>
              </a:spcBef>
              <a:spcAft>
                <a:spcPts val="600"/>
              </a:spcAft>
              <a:buNone/>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Jude 1:21 “K</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eep yourselves in God’s love as you wait for the mercy of our Lord Jesus Christ to bring you to eternal life.”   </a:t>
            </a:r>
          </a:p>
          <a:p>
            <a:pPr marL="0" indent="0">
              <a:lnSpc>
                <a:spcPct val="107000"/>
              </a:lnSpc>
              <a:spcBef>
                <a:spcPts val="0"/>
              </a:spcBef>
              <a:spcAft>
                <a:spcPts val="600"/>
              </a:spcAft>
              <a:buNone/>
            </a:pPr>
            <a:r>
              <a:rPr lang="en-US" sz="2400" b="1" kern="100" dirty="0">
                <a:effectLst/>
                <a:latin typeface="Calibri" panose="020F0502020204030204" pitchFamily="34" charset="0"/>
                <a:ea typeface="Aptos" panose="020B0004020202020204" pitchFamily="34" charset="0"/>
                <a:cs typeface="Times New Roman" panose="02020603050405020304" pitchFamily="18" charset="0"/>
              </a:rPr>
              <a:t>John 14:2,3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“In</a:t>
            </a:r>
            <a:r>
              <a:rPr lang="en-US" sz="2400" kern="100" baseline="30000" dirty="0">
                <a:effectLst/>
                <a:latin typeface="Calibri" panose="020F0502020204030204" pitchFamily="34" charset="0"/>
                <a:ea typeface="Aptos" panose="020B0004020202020204" pitchFamily="34" charset="0"/>
                <a:cs typeface="Times New Roman" panose="02020603050405020304" pitchFamily="18" charset="0"/>
              </a:rPr>
              <a:t>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My Father’s house are many rooms; if that were not so, would I have told you that I am going there to prepare a place for you? </a:t>
            </a:r>
            <a:r>
              <a:rPr lang="en-US" sz="2400" kern="100" baseline="30000" dirty="0">
                <a:effectLst/>
                <a:latin typeface="Calibri" panose="020F0502020204030204" pitchFamily="34" charset="0"/>
                <a:ea typeface="Aptos" panose="020B0004020202020204" pitchFamily="34" charset="0"/>
                <a:cs typeface="Times New Roman" panose="02020603050405020304" pitchFamily="18" charset="0"/>
              </a:rPr>
              <a:t>3 </a:t>
            </a:r>
            <a:r>
              <a:rPr lang="en-US" sz="2400" kern="100" dirty="0">
                <a:effectLst/>
                <a:latin typeface="Calibri" panose="020F0502020204030204" pitchFamily="34" charset="0"/>
                <a:ea typeface="Aptos" panose="020B0004020202020204" pitchFamily="34" charset="0"/>
                <a:cs typeface="Times New Roman" panose="02020603050405020304" pitchFamily="18" charset="0"/>
              </a:rPr>
              <a:t>And if I go and prepare a place for you, I will come back and take you to be with Me that you also may be where I am.”</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200" dirty="0">
                <a:effectLst/>
                <a:ea typeface="Aptos" panose="020B0004020202020204" pitchFamily="34" charset="0"/>
                <a:cs typeface="Times New Roman" panose="02020603050405020304" pitchFamily="18" charset="0"/>
              </a:rPr>
              <a:t>We are NOT obeying God to EARN our salvation. </a:t>
            </a:r>
          </a:p>
          <a:p>
            <a:pPr marL="0" indent="0">
              <a:lnSpc>
                <a:spcPct val="107000"/>
              </a:lnSpc>
              <a:spcBef>
                <a:spcPts val="0"/>
              </a:spcBef>
              <a:spcAft>
                <a:spcPts val="600"/>
              </a:spcAft>
              <a:buNone/>
            </a:pPr>
            <a:r>
              <a:rPr lang="en-US" sz="2200" b="1" dirty="0">
                <a:effectLst/>
                <a:ea typeface="Aptos" panose="020B0004020202020204" pitchFamily="34" charset="0"/>
                <a:cs typeface="Times New Roman" panose="02020603050405020304" pitchFamily="18" charset="0"/>
              </a:rPr>
              <a:t>Rom 3:23</a:t>
            </a:r>
            <a:r>
              <a:rPr lang="en-US" sz="2200" dirty="0">
                <a:effectLst/>
                <a:ea typeface="Aptos" panose="020B0004020202020204" pitchFamily="34" charset="0"/>
                <a:cs typeface="Times New Roman" panose="02020603050405020304" pitchFamily="18" charset="0"/>
              </a:rPr>
              <a:t> tells us we have all sinned. </a:t>
            </a:r>
          </a:p>
          <a:p>
            <a:pPr marL="0" indent="0">
              <a:lnSpc>
                <a:spcPct val="107000"/>
              </a:lnSpc>
              <a:spcBef>
                <a:spcPts val="0"/>
              </a:spcBef>
              <a:spcAft>
                <a:spcPts val="600"/>
              </a:spcAft>
              <a:buNone/>
            </a:pPr>
            <a:r>
              <a:rPr lang="en-US" sz="2200" b="1" dirty="0">
                <a:effectLst/>
                <a:ea typeface="Aptos" panose="020B0004020202020204" pitchFamily="34" charset="0"/>
                <a:cs typeface="Times New Roman" panose="02020603050405020304" pitchFamily="18" charset="0"/>
              </a:rPr>
              <a:t>Romans 6:23 “</a:t>
            </a:r>
            <a:r>
              <a:rPr lang="en-US" sz="2200" dirty="0">
                <a:effectLst/>
                <a:ea typeface="Aptos" panose="020B0004020202020204" pitchFamily="34" charset="0"/>
                <a:cs typeface="Times New Roman" panose="02020603050405020304" pitchFamily="18" charset="0"/>
              </a:rPr>
              <a:t>For the wages of sin is death, but the free gift of God is eternal life in Christ Jesus our Lord.”      </a:t>
            </a:r>
            <a:r>
              <a:rPr lang="en-US" sz="1200" i="1" dirty="0">
                <a:effectLst/>
                <a:ea typeface="Aptos" panose="020B0004020202020204" pitchFamily="34" charset="0"/>
                <a:cs typeface="Times New Roman" panose="02020603050405020304" pitchFamily="18" charset="0"/>
              </a:rPr>
              <a:t>appreciation:</a:t>
            </a:r>
            <a:r>
              <a:rPr lang="en-US" sz="2200" i="1" dirty="0">
                <a:effectLst/>
                <a:ea typeface="Aptos" panose="020B0004020202020204" pitchFamily="34" charset="0"/>
                <a:cs typeface="Times New Roman" panose="02020603050405020304" pitchFamily="18" charset="0"/>
              </a:rPr>
              <a:t> </a:t>
            </a:r>
          </a:p>
          <a:p>
            <a:pPr marL="0" indent="0">
              <a:lnSpc>
                <a:spcPct val="107000"/>
              </a:lnSpc>
              <a:spcBef>
                <a:spcPts val="0"/>
              </a:spcBef>
              <a:spcAft>
                <a:spcPts val="600"/>
              </a:spcAft>
              <a:buNone/>
            </a:pPr>
            <a:endParaRPr lang="en-US" sz="2200" dirty="0">
              <a:solidFill>
                <a:srgbClr val="00B050"/>
              </a:solidFill>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200" b="1" dirty="0">
                <a:effectLst/>
                <a:ea typeface="Aptos" panose="020B0004020202020204" pitchFamily="34" charset="0"/>
                <a:cs typeface="Times New Roman" panose="02020603050405020304" pitchFamily="18" charset="0"/>
              </a:rPr>
              <a:t>John 14:15 “</a:t>
            </a:r>
            <a:r>
              <a:rPr lang="en-US" sz="2200" dirty="0">
                <a:effectLst/>
                <a:ea typeface="Aptos" panose="020B0004020202020204" pitchFamily="34" charset="0"/>
                <a:cs typeface="Times New Roman" panose="02020603050405020304" pitchFamily="18" charset="0"/>
              </a:rPr>
              <a:t>If you love Me, you will keep My commandments.” </a:t>
            </a:r>
          </a:p>
          <a:p>
            <a:pPr marL="0" indent="0">
              <a:lnSpc>
                <a:spcPct val="107000"/>
              </a:lnSpc>
              <a:spcBef>
                <a:spcPts val="0"/>
              </a:spcBef>
              <a:spcAft>
                <a:spcPts val="600"/>
              </a:spcAft>
              <a:buNone/>
            </a:pPr>
            <a:r>
              <a:rPr lang="en-US" sz="2200" b="1" dirty="0">
                <a:effectLst/>
                <a:ea typeface="Aptos" panose="020B0004020202020204" pitchFamily="34" charset="0"/>
                <a:cs typeface="Times New Roman" panose="02020603050405020304" pitchFamily="18" charset="0"/>
              </a:rPr>
              <a:t>1 John 5:3 “</a:t>
            </a:r>
            <a:r>
              <a:rPr lang="en-US" sz="2200" dirty="0">
                <a:effectLst/>
                <a:ea typeface="Times New Roman" panose="02020603050405020304" pitchFamily="18" charset="0"/>
                <a:cs typeface="Times New Roman" panose="02020603050405020304" pitchFamily="18" charset="0"/>
              </a:rPr>
              <a:t>For this is the love of God, that we keep His commandments. And His commandments are not burdensome.”  </a:t>
            </a:r>
          </a:p>
          <a:p>
            <a:pPr marL="0" indent="0">
              <a:lnSpc>
                <a:spcPct val="107000"/>
              </a:lnSpc>
              <a:spcBef>
                <a:spcPts val="0"/>
              </a:spcBef>
              <a:spcAft>
                <a:spcPts val="600"/>
              </a:spcAft>
              <a:buNone/>
            </a:pPr>
            <a:r>
              <a:rPr lang="en-US" sz="2200" b="1" dirty="0">
                <a:effectLst/>
                <a:ea typeface="Times New Roman" panose="02020603050405020304" pitchFamily="18" charset="0"/>
                <a:cs typeface="Times New Roman" panose="02020603050405020304" pitchFamily="18" charset="0"/>
              </a:rPr>
              <a:t>John 14:21 “</a:t>
            </a:r>
            <a:r>
              <a:rPr lang="en-US" sz="2200" dirty="0">
                <a:effectLst/>
                <a:ea typeface="Times New Roman" panose="02020603050405020304" pitchFamily="18" charset="0"/>
                <a:cs typeface="Times New Roman" panose="02020603050405020304" pitchFamily="18" charset="0"/>
              </a:rPr>
              <a:t>Whoever has My commandments and keeps them, he it is who loves Me. And he who loves Me will be loved by My Father, and I will love him and manifest Myself to him.”</a:t>
            </a:r>
            <a:endParaRPr lang="en-US" sz="2200" dirty="0">
              <a:effectLst/>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E) We obey Him because we love and trust Him</a:t>
            </a:r>
            <a:r>
              <a:rPr lang="en-US" sz="2400" b="1" dirty="0">
                <a:effectLst/>
                <a:latin typeface="Calibri" panose="020F0502020204030204" pitchFamily="34" charset="0"/>
                <a:ea typeface="Aptos" panose="020B0004020202020204" pitchFamily="34" charset="0"/>
                <a:cs typeface="Times New Roman" panose="02020603050405020304" pitchFamily="18" charset="0"/>
              </a:rPr>
              <a:t>: </a:t>
            </a:r>
          </a:p>
          <a:p>
            <a:pPr marL="0" indent="0">
              <a:lnSpc>
                <a:spcPct val="107000"/>
              </a:lnSpc>
              <a:spcBef>
                <a:spcPts val="0"/>
              </a:spcBef>
              <a:spcAft>
                <a:spcPts val="600"/>
              </a:spcAft>
              <a:buNone/>
            </a:pPr>
            <a:endParaRPr lang="en-US" sz="1200" b="1" dirty="0">
              <a:effectLst/>
              <a:latin typeface="Calibri" panose="020F050202020403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b="1" dirty="0">
                <a:effectLst/>
                <a:latin typeface="Calibri" panose="020F0502020204030204" pitchFamily="34" charset="0"/>
                <a:ea typeface="Aptos" panose="020B0004020202020204" pitchFamily="34" charset="0"/>
                <a:cs typeface="Times New Roman" panose="02020603050405020304" pitchFamily="18" charset="0"/>
              </a:rPr>
              <a:t>2 </a:t>
            </a:r>
            <a:r>
              <a:rPr lang="en-US" sz="2400" b="1" dirty="0" err="1">
                <a:effectLst/>
                <a:latin typeface="Calibri" panose="020F0502020204030204" pitchFamily="34" charset="0"/>
                <a:ea typeface="Aptos" panose="020B0004020202020204" pitchFamily="34" charset="0"/>
                <a:cs typeface="Times New Roman" panose="02020603050405020304" pitchFamily="18" charset="0"/>
              </a:rPr>
              <a:t>Thess</a:t>
            </a:r>
            <a:r>
              <a:rPr lang="en-US" sz="2400" b="1" dirty="0">
                <a:effectLst/>
                <a:latin typeface="Calibri" panose="020F0502020204030204" pitchFamily="34" charset="0"/>
                <a:ea typeface="Aptos" panose="020B0004020202020204" pitchFamily="34" charset="0"/>
                <a:cs typeface="Times New Roman" panose="02020603050405020304" pitchFamily="18" charset="0"/>
              </a:rPr>
              <a:t> 3:3 “</a:t>
            </a:r>
            <a:r>
              <a:rPr lang="en-US" sz="2400" dirty="0">
                <a:effectLst/>
                <a:latin typeface="Calibri" panose="020F0502020204030204" pitchFamily="34" charset="0"/>
                <a:ea typeface="Aptos" panose="020B0004020202020204" pitchFamily="34" charset="0"/>
                <a:cs typeface="Times New Roman" panose="02020603050405020304" pitchFamily="18" charset="0"/>
              </a:rPr>
              <a:t>But the Lord is faithful, and He will strengthen you and protect you from the evil one.    </a:t>
            </a:r>
          </a:p>
          <a:p>
            <a:pPr marL="0" indent="0">
              <a:lnSpc>
                <a:spcPct val="107000"/>
              </a:lnSpc>
              <a:spcBef>
                <a:spcPts val="0"/>
              </a:spcBef>
              <a:spcAft>
                <a:spcPts val="600"/>
              </a:spcAft>
              <a:buNone/>
            </a:pPr>
            <a:r>
              <a:rPr lang="en-US" sz="2400" b="1" dirty="0">
                <a:effectLst/>
                <a:latin typeface="Calibri" panose="020F0502020204030204" pitchFamily="34" charset="0"/>
                <a:ea typeface="Aptos" panose="020B0004020202020204" pitchFamily="34" charset="0"/>
                <a:cs typeface="Times New Roman" panose="02020603050405020304" pitchFamily="18" charset="0"/>
              </a:rPr>
              <a:t>Heb 10:23 “</a:t>
            </a:r>
            <a:r>
              <a:rPr lang="en-US" sz="2400" dirty="0">
                <a:effectLst/>
                <a:latin typeface="Calibri" panose="020F0502020204030204" pitchFamily="34" charset="0"/>
                <a:ea typeface="Aptos" panose="020B0004020202020204" pitchFamily="34" charset="0"/>
                <a:cs typeface="Times New Roman" panose="02020603050405020304" pitchFamily="18" charset="0"/>
              </a:rPr>
              <a:t>Let us hold unswervingly to the hope we profess, for He who promised is faithful.”      </a:t>
            </a:r>
          </a:p>
          <a:p>
            <a:pPr marL="0" indent="0">
              <a:lnSpc>
                <a:spcPct val="107000"/>
              </a:lnSpc>
              <a:spcBef>
                <a:spcPts val="0"/>
              </a:spcBef>
              <a:spcAft>
                <a:spcPts val="600"/>
              </a:spcAft>
              <a:buNone/>
            </a:pPr>
            <a:r>
              <a:rPr lang="en-US" sz="2400" b="1" dirty="0">
                <a:effectLst/>
                <a:latin typeface="Calibri" panose="020F0502020204030204" pitchFamily="34" charset="0"/>
                <a:ea typeface="Aptos" panose="020B0004020202020204" pitchFamily="34" charset="0"/>
                <a:cs typeface="Times New Roman" panose="02020603050405020304" pitchFamily="18" charset="0"/>
              </a:rPr>
              <a:t>Rom 1:5 “</a:t>
            </a:r>
            <a:r>
              <a:rPr lang="en-US" sz="2400" dirty="0">
                <a:effectLst/>
                <a:latin typeface="Calibri" panose="020F0502020204030204" pitchFamily="34" charset="0"/>
                <a:ea typeface="Aptos" panose="020B0004020202020204" pitchFamily="34" charset="0"/>
                <a:cs typeface="Times New Roman" panose="02020603050405020304" pitchFamily="18" charset="0"/>
              </a:rPr>
              <a:t>we have received grace and apostleship to bring about the </a:t>
            </a:r>
            <a:r>
              <a:rPr lang="en-US" sz="2400" b="1" dirty="0">
                <a:effectLst/>
                <a:latin typeface="Calibri" panose="020F0502020204030204" pitchFamily="34" charset="0"/>
                <a:ea typeface="Aptos" panose="020B0004020202020204" pitchFamily="34" charset="0"/>
                <a:cs typeface="Times New Roman" panose="02020603050405020304" pitchFamily="18" charset="0"/>
              </a:rPr>
              <a:t>obedience of faith</a:t>
            </a:r>
            <a:r>
              <a:rPr lang="en-US" sz="2400" dirty="0">
                <a:effectLst/>
                <a:latin typeface="Calibri" panose="020F0502020204030204" pitchFamily="34" charset="0"/>
                <a:ea typeface="Aptos" panose="020B0004020202020204" pitchFamily="34" charset="0"/>
                <a:cs typeface="Times New Roman" panose="02020603050405020304" pitchFamily="18" charset="0"/>
              </a:rPr>
              <a:t> among all the Gentiles for His name’s sake.”     </a:t>
            </a:r>
          </a:p>
          <a:p>
            <a:pPr marL="0" indent="0">
              <a:lnSpc>
                <a:spcPct val="107000"/>
              </a:lnSpc>
              <a:spcBef>
                <a:spcPts val="0"/>
              </a:spcBef>
              <a:spcAft>
                <a:spcPts val="600"/>
              </a:spcAft>
              <a:buNone/>
            </a:pPr>
            <a:r>
              <a:rPr lang="en-US" sz="2400" b="1" dirty="0">
                <a:effectLst/>
                <a:latin typeface="Calibri" panose="020F0502020204030204" pitchFamily="34" charset="0"/>
                <a:ea typeface="Aptos" panose="020B0004020202020204" pitchFamily="34" charset="0"/>
                <a:cs typeface="Times New Roman" panose="02020603050405020304" pitchFamily="18" charset="0"/>
              </a:rPr>
              <a:t>Luke 6:46 “</a:t>
            </a:r>
            <a:r>
              <a:rPr lang="en-US" sz="2400" dirty="0">
                <a:effectLst/>
                <a:latin typeface="Calibri" panose="020F0502020204030204" pitchFamily="34" charset="0"/>
                <a:ea typeface="Aptos" panose="020B0004020202020204" pitchFamily="34" charset="0"/>
                <a:cs typeface="Times New Roman" panose="02020603050405020304" pitchFamily="18" charset="0"/>
              </a:rPr>
              <a:t>Why do your call Me, ‘</a:t>
            </a:r>
            <a:r>
              <a:rPr lang="en-US" sz="2400" b="1" dirty="0">
                <a:effectLst/>
                <a:latin typeface="Calibri" panose="020F0502020204030204" pitchFamily="34" charset="0"/>
                <a:ea typeface="Aptos" panose="020B0004020202020204" pitchFamily="34" charset="0"/>
                <a:cs typeface="Times New Roman" panose="02020603050405020304" pitchFamily="18" charset="0"/>
              </a:rPr>
              <a:t>Lord, Lord</a:t>
            </a:r>
            <a:r>
              <a:rPr lang="en-US" sz="2400" dirty="0">
                <a:effectLst/>
                <a:latin typeface="Calibri" panose="020F0502020204030204" pitchFamily="34" charset="0"/>
                <a:ea typeface="Aptos" panose="020B0004020202020204" pitchFamily="34" charset="0"/>
                <a:cs typeface="Times New Roman" panose="02020603050405020304" pitchFamily="18" charset="0"/>
              </a:rPr>
              <a:t>’ and do not do what I say?”</a:t>
            </a:r>
            <a:r>
              <a:rPr lang="en-US" sz="2400" dirty="0">
                <a:solidFill>
                  <a:srgbClr val="00B050"/>
                </a:solidFill>
                <a:effectLst/>
                <a:latin typeface="Calibri" panose="020F0502020204030204" pitchFamily="34" charset="0"/>
                <a:ea typeface="Aptos" panose="020B0004020202020204" pitchFamily="34" charset="0"/>
                <a:cs typeface="Times New Roman" panose="02020603050405020304" pitchFamily="18" charset="0"/>
              </a:rPr>
              <a:t>         </a:t>
            </a:r>
            <a:r>
              <a:rPr lang="en-US" sz="2400" b="1" dirty="0">
                <a:solidFill>
                  <a:srgbClr val="00B050"/>
                </a:solidFill>
                <a:effectLst/>
                <a:latin typeface="Calibri" panose="020F0502020204030204" pitchFamily="34" charset="0"/>
                <a:ea typeface="Aptos" panose="020B0004020202020204" pitchFamily="34" charset="0"/>
                <a:cs typeface="Times New Roman" panose="02020603050405020304" pitchFamily="18" charset="0"/>
              </a:rPr>
              <a:t>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800" b="1" dirty="0">
                <a:solidFill>
                  <a:srgbClr val="FF0000"/>
                </a:solidFill>
                <a:effectLst/>
                <a:latin typeface="Calibri" panose="020F0502020204030204" pitchFamily="34" charset="0"/>
                <a:ea typeface="Aptos" panose="020B0004020202020204" pitchFamily="34" charset="0"/>
                <a:cs typeface="Times New Roman" panose="02020603050405020304" pitchFamily="18" charset="0"/>
              </a:rPr>
              <a:t>E) We obey Him because we love/trust Him</a:t>
            </a:r>
            <a:r>
              <a:rPr lang="en-US" sz="2800" i="1" dirty="0">
                <a:effectLst/>
                <a:latin typeface="Calibri" panose="020F0502020204030204" pitchFamily="34" charset="0"/>
                <a:ea typeface="Aptos" panose="020B0004020202020204" pitchFamily="34" charset="0"/>
                <a:cs typeface="Times New Roman" panose="02020603050405020304" pitchFamily="18" charset="0"/>
              </a:rPr>
              <a:t> (</a:t>
            </a:r>
            <a:r>
              <a:rPr lang="en-US" sz="2800" i="1" dirty="0" err="1">
                <a:effectLst/>
                <a:latin typeface="Calibri" panose="020F0502020204030204" pitchFamily="34" charset="0"/>
                <a:ea typeface="Aptos" panose="020B0004020202020204" pitchFamily="34" charset="0"/>
                <a:cs typeface="Times New Roman" panose="02020603050405020304" pitchFamily="18" charset="0"/>
              </a:rPr>
              <a:t>cont</a:t>
            </a:r>
            <a:r>
              <a:rPr lang="en-US" sz="2800" i="1" dirty="0">
                <a:effectLst/>
                <a:latin typeface="Calibri" panose="020F0502020204030204" pitchFamily="34" charset="0"/>
                <a:ea typeface="Aptos" panose="020B0004020202020204" pitchFamily="34" charset="0"/>
                <a:cs typeface="Times New Roman" panose="02020603050405020304" pitchFamily="18" charset="0"/>
              </a:rPr>
              <a:t>)</a:t>
            </a:r>
            <a:r>
              <a:rPr lang="en-US" sz="2800" b="1" dirty="0">
                <a:effectLst/>
                <a:latin typeface="Calibri" panose="020F0502020204030204" pitchFamily="34" charset="0"/>
                <a:ea typeface="Aptos" panose="020B0004020202020204" pitchFamily="34" charset="0"/>
                <a:cs typeface="Times New Roman" panose="02020603050405020304" pitchFamily="18" charset="0"/>
              </a:rPr>
              <a:t>:</a:t>
            </a:r>
          </a:p>
          <a:p>
            <a:pPr marL="0" indent="0">
              <a:lnSpc>
                <a:spcPct val="107000"/>
              </a:lnSpc>
              <a:spcBef>
                <a:spcPts val="0"/>
              </a:spcBef>
              <a:spcAft>
                <a:spcPts val="600"/>
              </a:spcAft>
              <a:buNone/>
            </a:pPr>
            <a:r>
              <a:rPr lang="en-US" sz="2800" b="1" dirty="0">
                <a:effectLst/>
                <a:latin typeface="Calibri" panose="020F0502020204030204" pitchFamily="34" charset="0"/>
                <a:ea typeface="Aptos" panose="020B0004020202020204" pitchFamily="34" charset="0"/>
                <a:cs typeface="Times New Roman" panose="02020603050405020304" pitchFamily="18" charset="0"/>
              </a:rPr>
              <a:t> </a:t>
            </a:r>
          </a:p>
          <a:p>
            <a:pPr marL="0" indent="0">
              <a:lnSpc>
                <a:spcPct val="107000"/>
              </a:lnSpc>
              <a:spcBef>
                <a:spcPts val="0"/>
              </a:spcBef>
              <a:spcAft>
                <a:spcPts val="600"/>
              </a:spcAft>
              <a:buNone/>
            </a:pPr>
            <a:r>
              <a:rPr lang="en-US" sz="2400" b="1" kern="0" dirty="0">
                <a:effectLst/>
                <a:latin typeface="Calibri" panose="020F0502020204030204" pitchFamily="34" charset="0"/>
                <a:ea typeface="Aptos" panose="020B0004020202020204" pitchFamily="34" charset="0"/>
              </a:rPr>
              <a:t>Rom 6:16-18 “</a:t>
            </a:r>
            <a:r>
              <a:rPr lang="en-US" sz="2400" kern="0" dirty="0">
                <a:effectLst/>
                <a:latin typeface="Calibri" panose="020F0502020204030204" pitchFamily="34" charset="0"/>
                <a:ea typeface="Aptos" panose="020B0004020202020204" pitchFamily="34" charset="0"/>
              </a:rPr>
              <a:t>Do you not know that when you present yourselves to someone as slaves for obedience, you are slaves of the one whom you obey, tither of sin resulting in death, or of obedience resulting in righteousness? But thanks be to God that though you were slaves of sin, you became obedient from the heart to that form of teaching to which you were committed, and having been freed from sin, you became slaves of righteousness.” </a:t>
            </a:r>
          </a:p>
          <a:p>
            <a:pPr marL="0" indent="0">
              <a:lnSpc>
                <a:spcPct val="107000"/>
              </a:lnSpc>
              <a:spcBef>
                <a:spcPts val="0"/>
              </a:spcBef>
              <a:spcAft>
                <a:spcPts val="600"/>
              </a:spcAft>
              <a:buNone/>
            </a:pPr>
            <a:r>
              <a:rPr lang="en-US" sz="2400" kern="0" dirty="0">
                <a:solidFill>
                  <a:srgbClr val="00B050"/>
                </a:solidFill>
                <a:effectLst/>
                <a:latin typeface="Calibri" panose="020F0502020204030204" pitchFamily="34" charset="0"/>
                <a:ea typeface="Aptos" panose="020B0004020202020204" pitchFamily="34" charset="0"/>
              </a:rPr>
              <a:t>Joshua clearly illustrates this sentiment:     </a:t>
            </a:r>
            <a:r>
              <a:rPr lang="en-US" sz="2400" b="1" kern="0" dirty="0">
                <a:effectLst/>
                <a:latin typeface="Calibri" panose="020F0502020204030204" pitchFamily="34" charset="0"/>
                <a:ea typeface="Aptos" panose="020B0004020202020204" pitchFamily="34" charset="0"/>
              </a:rPr>
              <a:t>Joshua 24:15 “</a:t>
            </a:r>
            <a:r>
              <a:rPr lang="en-US" sz="2400" kern="0" dirty="0">
                <a:effectLst/>
                <a:latin typeface="Calibri" panose="020F0502020204030204" pitchFamily="34" charset="0"/>
                <a:ea typeface="Aptos" panose="020B0004020202020204" pitchFamily="34" charset="0"/>
              </a:rPr>
              <a:t>Choose for yourselves today whom you will serve . . . but as for me and my house, we will serve the Lord.”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87546027"/>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521</TotalTime>
  <Words>1384</Words>
  <Application>Microsoft Office PowerPoint</Application>
  <PresentationFormat>On-screen Show (4:3)</PresentationFormat>
  <Paragraphs>63</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Aptos</vt:lpstr>
      <vt:lpstr>Arial</vt:lpstr>
      <vt:lpstr>Calibri</vt:lpstr>
      <vt:lpstr>Calibri Light</vt:lpstr>
      <vt:lpstr>Times New Roman</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49</cp:revision>
  <dcterms:created xsi:type="dcterms:W3CDTF">2019-04-11T15:26:57Z</dcterms:created>
  <dcterms:modified xsi:type="dcterms:W3CDTF">2024-05-02T18:42:44Z</dcterms:modified>
</cp:coreProperties>
</file>