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5" r:id="rId10"/>
    <p:sldId id="325" r:id="rId11"/>
    <p:sldId id="324" r:id="rId12"/>
    <p:sldId id="323" r:id="rId13"/>
    <p:sldId id="322" r:id="rId14"/>
    <p:sldId id="326" r:id="rId15"/>
    <p:sldId id="31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5697B89B-5EF3-4041-8646-D023169D3EE5}"/>
    <pc:docChg chg="undo custSel addSld delSld modSld">
      <pc:chgData name="James Young" userId="7f8d7c9cdb576883" providerId="LiveId" clId="{5697B89B-5EF3-4041-8646-D023169D3EE5}" dt="2024-05-07T18:37:04.224" v="199"/>
      <pc:docMkLst>
        <pc:docMk/>
      </pc:docMkLst>
      <pc:sldChg chg="modSp mod">
        <pc:chgData name="James Young" userId="7f8d7c9cdb576883" providerId="LiveId" clId="{5697B89B-5EF3-4041-8646-D023169D3EE5}" dt="2024-05-07T18:10:51.413" v="42" actId="20577"/>
        <pc:sldMkLst>
          <pc:docMk/>
          <pc:sldMk cId="2838560389" sldId="296"/>
        </pc:sldMkLst>
        <pc:spChg chg="mod">
          <ac:chgData name="James Young" userId="7f8d7c9cdb576883" providerId="LiveId" clId="{5697B89B-5EF3-4041-8646-D023169D3EE5}" dt="2024-05-07T18:10:51.413" v="42" actId="20577"/>
          <ac:spMkLst>
            <pc:docMk/>
            <pc:sldMk cId="2838560389" sldId="296"/>
            <ac:spMk id="3" creationId="{708276BC-A706-40B5-B51D-6AA00A059507}"/>
          </ac:spMkLst>
        </pc:spChg>
      </pc:sldChg>
      <pc:sldChg chg="modSp mod">
        <pc:chgData name="James Young" userId="7f8d7c9cdb576883" providerId="LiveId" clId="{5697B89B-5EF3-4041-8646-D023169D3EE5}" dt="2024-05-07T18:12:37.874" v="99" actId="20577"/>
        <pc:sldMkLst>
          <pc:docMk/>
          <pc:sldMk cId="3741175804" sldId="310"/>
        </pc:sldMkLst>
        <pc:spChg chg="mod">
          <ac:chgData name="James Young" userId="7f8d7c9cdb576883" providerId="LiveId" clId="{5697B89B-5EF3-4041-8646-D023169D3EE5}" dt="2024-05-07T18:12:37.874" v="99" actId="20577"/>
          <ac:spMkLst>
            <pc:docMk/>
            <pc:sldMk cId="3741175804" sldId="310"/>
            <ac:spMk id="3" creationId="{708276BC-A706-40B5-B51D-6AA00A059507}"/>
          </ac:spMkLst>
        </pc:spChg>
      </pc:sldChg>
      <pc:sldChg chg="modSp mod">
        <pc:chgData name="James Young" userId="7f8d7c9cdb576883" providerId="LiveId" clId="{5697B89B-5EF3-4041-8646-D023169D3EE5}" dt="2024-05-07T18:27:55.735" v="158" actId="255"/>
        <pc:sldMkLst>
          <pc:docMk/>
          <pc:sldMk cId="2857862921" sldId="315"/>
        </pc:sldMkLst>
        <pc:spChg chg="mod">
          <ac:chgData name="James Young" userId="7f8d7c9cdb576883" providerId="LiveId" clId="{5697B89B-5EF3-4041-8646-D023169D3EE5}" dt="2024-05-07T18:27:55.735" v="158" actId="255"/>
          <ac:spMkLst>
            <pc:docMk/>
            <pc:sldMk cId="2857862921" sldId="315"/>
            <ac:spMk id="3" creationId="{708276BC-A706-40B5-B51D-6AA00A059507}"/>
          </ac:spMkLst>
        </pc:spChg>
      </pc:sldChg>
      <pc:sldChg chg="modSp mod">
        <pc:chgData name="James Young" userId="7f8d7c9cdb576883" providerId="LiveId" clId="{5697B89B-5EF3-4041-8646-D023169D3EE5}" dt="2024-05-07T18:27:01.149" v="150" actId="255"/>
        <pc:sldMkLst>
          <pc:docMk/>
          <pc:sldMk cId="2438453614" sldId="316"/>
        </pc:sldMkLst>
        <pc:spChg chg="mod">
          <ac:chgData name="James Young" userId="7f8d7c9cdb576883" providerId="LiveId" clId="{5697B89B-5EF3-4041-8646-D023169D3EE5}" dt="2024-05-07T18:27:01.149" v="150" actId="255"/>
          <ac:spMkLst>
            <pc:docMk/>
            <pc:sldMk cId="2438453614" sldId="316"/>
            <ac:spMk id="3" creationId="{708276BC-A706-40B5-B51D-6AA00A059507}"/>
          </ac:spMkLst>
        </pc:spChg>
      </pc:sldChg>
      <pc:sldChg chg="modSp mod">
        <pc:chgData name="James Young" userId="7f8d7c9cdb576883" providerId="LiveId" clId="{5697B89B-5EF3-4041-8646-D023169D3EE5}" dt="2024-05-07T18:16:06.317" v="135" actId="20577"/>
        <pc:sldMkLst>
          <pc:docMk/>
          <pc:sldMk cId="2029461572" sldId="317"/>
        </pc:sldMkLst>
        <pc:spChg chg="mod">
          <ac:chgData name="James Young" userId="7f8d7c9cdb576883" providerId="LiveId" clId="{5697B89B-5EF3-4041-8646-D023169D3EE5}" dt="2024-05-07T18:16:06.317" v="135" actId="20577"/>
          <ac:spMkLst>
            <pc:docMk/>
            <pc:sldMk cId="2029461572" sldId="317"/>
            <ac:spMk id="3" creationId="{708276BC-A706-40B5-B51D-6AA00A059507}"/>
          </ac:spMkLst>
        </pc:spChg>
      </pc:sldChg>
      <pc:sldChg chg="modSp mod">
        <pc:chgData name="James Young" userId="7f8d7c9cdb576883" providerId="LiveId" clId="{5697B89B-5EF3-4041-8646-D023169D3EE5}" dt="2024-05-07T18:15:03.481" v="128" actId="20577"/>
        <pc:sldMkLst>
          <pc:docMk/>
          <pc:sldMk cId="2681046262" sldId="319"/>
        </pc:sldMkLst>
        <pc:spChg chg="mod">
          <ac:chgData name="James Young" userId="7f8d7c9cdb576883" providerId="LiveId" clId="{5697B89B-5EF3-4041-8646-D023169D3EE5}" dt="2024-05-07T18:15:03.481" v="128" actId="20577"/>
          <ac:spMkLst>
            <pc:docMk/>
            <pc:sldMk cId="2681046262" sldId="319"/>
            <ac:spMk id="3" creationId="{708276BC-A706-40B5-B51D-6AA00A059507}"/>
          </ac:spMkLst>
        </pc:spChg>
      </pc:sldChg>
      <pc:sldChg chg="modSp mod">
        <pc:chgData name="James Young" userId="7f8d7c9cdb576883" providerId="LiveId" clId="{5697B89B-5EF3-4041-8646-D023169D3EE5}" dt="2024-05-07T18:14:03.746" v="109" actId="20577"/>
        <pc:sldMkLst>
          <pc:docMk/>
          <pc:sldMk cId="912707575" sldId="320"/>
        </pc:sldMkLst>
        <pc:spChg chg="mod">
          <ac:chgData name="James Young" userId="7f8d7c9cdb576883" providerId="LiveId" clId="{5697B89B-5EF3-4041-8646-D023169D3EE5}" dt="2024-05-07T18:14:03.746" v="109" actId="20577"/>
          <ac:spMkLst>
            <pc:docMk/>
            <pc:sldMk cId="912707575" sldId="320"/>
            <ac:spMk id="3" creationId="{708276BC-A706-40B5-B51D-6AA00A059507}"/>
          </ac:spMkLst>
        </pc:spChg>
      </pc:sldChg>
      <pc:sldChg chg="modSp mod">
        <pc:chgData name="James Young" userId="7f8d7c9cdb576883" providerId="LiveId" clId="{5697B89B-5EF3-4041-8646-D023169D3EE5}" dt="2024-05-07T18:13:19.557" v="103" actId="255"/>
        <pc:sldMkLst>
          <pc:docMk/>
          <pc:sldMk cId="3552266159" sldId="321"/>
        </pc:sldMkLst>
        <pc:spChg chg="mod">
          <ac:chgData name="James Young" userId="7f8d7c9cdb576883" providerId="LiveId" clId="{5697B89B-5EF3-4041-8646-D023169D3EE5}" dt="2024-05-07T18:13:19.557" v="103" actId="255"/>
          <ac:spMkLst>
            <pc:docMk/>
            <pc:sldMk cId="3552266159" sldId="321"/>
            <ac:spMk id="3" creationId="{0D226855-EFA6-1799-FCC8-21C4783DD4AF}"/>
          </ac:spMkLst>
        </pc:spChg>
      </pc:sldChg>
      <pc:sldChg chg="modSp add mod">
        <pc:chgData name="James Young" userId="7f8d7c9cdb576883" providerId="LiveId" clId="{5697B89B-5EF3-4041-8646-D023169D3EE5}" dt="2024-05-07T18:36:40.212" v="197" actId="20577"/>
        <pc:sldMkLst>
          <pc:docMk/>
          <pc:sldMk cId="1775843381" sldId="322"/>
        </pc:sldMkLst>
        <pc:spChg chg="mod">
          <ac:chgData name="James Young" userId="7f8d7c9cdb576883" providerId="LiveId" clId="{5697B89B-5EF3-4041-8646-D023169D3EE5}" dt="2024-05-07T18:36:40.212" v="197" actId="20577"/>
          <ac:spMkLst>
            <pc:docMk/>
            <pc:sldMk cId="1775843381" sldId="322"/>
            <ac:spMk id="3" creationId="{708276BC-A706-40B5-B51D-6AA00A059507}"/>
          </ac:spMkLst>
        </pc:spChg>
      </pc:sldChg>
      <pc:sldChg chg="modSp add mod">
        <pc:chgData name="James Young" userId="7f8d7c9cdb576883" providerId="LiveId" clId="{5697B89B-5EF3-4041-8646-D023169D3EE5}" dt="2024-05-07T18:32:47.385" v="190" actId="20577"/>
        <pc:sldMkLst>
          <pc:docMk/>
          <pc:sldMk cId="3722991591" sldId="323"/>
        </pc:sldMkLst>
        <pc:spChg chg="mod">
          <ac:chgData name="James Young" userId="7f8d7c9cdb576883" providerId="LiveId" clId="{5697B89B-5EF3-4041-8646-D023169D3EE5}" dt="2024-05-07T18:32:47.385" v="190" actId="20577"/>
          <ac:spMkLst>
            <pc:docMk/>
            <pc:sldMk cId="3722991591" sldId="323"/>
            <ac:spMk id="3" creationId="{708276BC-A706-40B5-B51D-6AA00A059507}"/>
          </ac:spMkLst>
        </pc:spChg>
      </pc:sldChg>
      <pc:sldChg chg="modSp add mod">
        <pc:chgData name="James Young" userId="7f8d7c9cdb576883" providerId="LiveId" clId="{5697B89B-5EF3-4041-8646-D023169D3EE5}" dt="2024-05-07T18:32:00.822" v="178" actId="113"/>
        <pc:sldMkLst>
          <pc:docMk/>
          <pc:sldMk cId="1555855924" sldId="324"/>
        </pc:sldMkLst>
        <pc:spChg chg="mod">
          <ac:chgData name="James Young" userId="7f8d7c9cdb576883" providerId="LiveId" clId="{5697B89B-5EF3-4041-8646-D023169D3EE5}" dt="2024-05-07T18:32:00.822" v="178" actId="113"/>
          <ac:spMkLst>
            <pc:docMk/>
            <pc:sldMk cId="1555855924" sldId="324"/>
            <ac:spMk id="3" creationId="{708276BC-A706-40B5-B51D-6AA00A059507}"/>
          </ac:spMkLst>
        </pc:spChg>
      </pc:sldChg>
      <pc:sldChg chg="modSp add mod">
        <pc:chgData name="James Young" userId="7f8d7c9cdb576883" providerId="LiveId" clId="{5697B89B-5EF3-4041-8646-D023169D3EE5}" dt="2024-05-07T18:28:45.163" v="162" actId="20577"/>
        <pc:sldMkLst>
          <pc:docMk/>
          <pc:sldMk cId="1557991379" sldId="325"/>
        </pc:sldMkLst>
        <pc:spChg chg="mod">
          <ac:chgData name="James Young" userId="7f8d7c9cdb576883" providerId="LiveId" clId="{5697B89B-5EF3-4041-8646-D023169D3EE5}" dt="2024-05-07T18:28:45.163" v="162" actId="20577"/>
          <ac:spMkLst>
            <pc:docMk/>
            <pc:sldMk cId="1557991379" sldId="325"/>
            <ac:spMk id="3" creationId="{708276BC-A706-40B5-B51D-6AA00A059507}"/>
          </ac:spMkLst>
        </pc:spChg>
      </pc:sldChg>
      <pc:sldChg chg="modSp add mod">
        <pc:chgData name="James Young" userId="7f8d7c9cdb576883" providerId="LiveId" clId="{5697B89B-5EF3-4041-8646-D023169D3EE5}" dt="2024-05-07T18:37:04.224" v="199"/>
        <pc:sldMkLst>
          <pc:docMk/>
          <pc:sldMk cId="772657637" sldId="326"/>
        </pc:sldMkLst>
        <pc:spChg chg="mod">
          <ac:chgData name="James Young" userId="7f8d7c9cdb576883" providerId="LiveId" clId="{5697B89B-5EF3-4041-8646-D023169D3EE5}" dt="2024-05-07T18:37:04.224" v="199"/>
          <ac:spMkLst>
            <pc:docMk/>
            <pc:sldMk cId="772657637" sldId="326"/>
            <ac:spMk id="3" creationId="{708276BC-A706-40B5-B51D-6AA00A059507}"/>
          </ac:spMkLst>
        </pc:spChg>
      </pc:sldChg>
      <pc:sldChg chg="add del">
        <pc:chgData name="James Young" userId="7f8d7c9cdb576883" providerId="LiveId" clId="{5697B89B-5EF3-4041-8646-D023169D3EE5}" dt="2024-05-07T18:36:46.732" v="198" actId="2696"/>
        <pc:sldMkLst>
          <pc:docMk/>
          <pc:sldMk cId="807544875" sldId="32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0"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Rom 6:16  “</a:t>
            </a:r>
            <a:r>
              <a:rPr lang="en-US" sz="2400" kern="0" dirty="0">
                <a:effectLst/>
                <a:latin typeface="Calibri" panose="020F0502020204030204" pitchFamily="34" charset="0"/>
                <a:ea typeface="Times New Roman" panose="02020603050405020304" pitchFamily="18" charset="0"/>
              </a:rPr>
              <a:t>Do you not know that when you present yourselves to someone as slaves for obedience, you are slaves of the whom you obey, either of sin resulting in death, or of obedience resulting in righteousness?”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7991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2 </a:t>
            </a:r>
            <a:r>
              <a:rPr lang="en-US" sz="2400" b="1" kern="0" dirty="0" err="1">
                <a:effectLst/>
                <a:latin typeface="Calibri" panose="020F0502020204030204" pitchFamily="34" charset="0"/>
                <a:ea typeface="Times New Roman" panose="02020603050405020304" pitchFamily="18" charset="0"/>
              </a:rPr>
              <a:t>Thess</a:t>
            </a:r>
            <a:r>
              <a:rPr lang="en-US" sz="2400" b="1" kern="0" dirty="0">
                <a:effectLst/>
                <a:latin typeface="Calibri" panose="020F0502020204030204" pitchFamily="34" charset="0"/>
                <a:ea typeface="Times New Roman" panose="02020603050405020304" pitchFamily="18" charset="0"/>
              </a:rPr>
              <a:t> 3:10 “</a:t>
            </a:r>
            <a:r>
              <a:rPr lang="en-US" sz="2400" kern="0" dirty="0">
                <a:effectLst/>
                <a:latin typeface="Calibri" panose="020F0502020204030204" pitchFamily="34" charset="0"/>
                <a:ea typeface="Times New Roman" panose="02020603050405020304" pitchFamily="18" charset="0"/>
              </a:rPr>
              <a:t>For even when we were with you, we used to give you this order: if anyone is not willing to work, then he is not to eat, either.”</a:t>
            </a:r>
          </a:p>
          <a:p>
            <a:pPr marL="0" indent="0">
              <a:lnSpc>
                <a:spcPct val="107000"/>
              </a:lnSpc>
              <a:spcBef>
                <a:spcPts val="0"/>
              </a:spcBef>
              <a:spcAft>
                <a:spcPts val="600"/>
              </a:spcAft>
              <a:buNone/>
            </a:pPr>
            <a:endParaRPr lang="en-US" sz="1400" kern="0"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1 </a:t>
            </a:r>
            <a:r>
              <a:rPr lang="en-US" sz="2400" b="1" kern="0" dirty="0" err="1">
                <a:effectLst/>
                <a:latin typeface="Calibri" panose="020F0502020204030204" pitchFamily="34" charset="0"/>
                <a:ea typeface="Times New Roman" panose="02020603050405020304" pitchFamily="18" charset="0"/>
              </a:rPr>
              <a:t>Thess</a:t>
            </a:r>
            <a:r>
              <a:rPr lang="en-US" sz="2400" b="1" kern="0" dirty="0">
                <a:effectLst/>
                <a:latin typeface="Calibri" panose="020F0502020204030204" pitchFamily="34" charset="0"/>
                <a:ea typeface="Times New Roman" panose="02020603050405020304" pitchFamily="18" charset="0"/>
              </a:rPr>
              <a:t> 4:11,12 “</a:t>
            </a:r>
            <a:r>
              <a:rPr lang="en-US" sz="2400" kern="0" dirty="0">
                <a:effectLst/>
                <a:latin typeface="Calibri" panose="020F0502020204030204" pitchFamily="34" charset="0"/>
                <a:ea typeface="Times New Roman" panose="02020603050405020304" pitchFamily="18" charset="0"/>
              </a:rPr>
              <a:t>and to make it your ambition to lead a quiet life and attend to your own business and work with your hands, just as we commanded you, so that you will behave properly toward outsiders and not be in any need.”</a:t>
            </a:r>
            <a:r>
              <a:rPr lang="en-US" sz="2400" kern="0" dirty="0">
                <a:solidFill>
                  <a:srgbClr val="00B050"/>
                </a:solidFill>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endParaRPr lang="en-US" sz="2400" b="1" kern="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2 Timothy 2:15 “</a:t>
            </a:r>
            <a:r>
              <a:rPr lang="en-US" sz="2400" kern="0" dirty="0">
                <a:effectLst/>
                <a:latin typeface="Calibri" panose="020F0502020204030204" pitchFamily="34" charset="0"/>
                <a:ea typeface="Times New Roman" panose="02020603050405020304" pitchFamily="18" charset="0"/>
              </a:rPr>
              <a:t>Be diligent to present yourself approved to God as a workman who does not need to be ashamed, </a:t>
            </a:r>
            <a:r>
              <a:rPr lang="en-US" sz="2400" b="1" kern="0" dirty="0">
                <a:effectLst/>
                <a:latin typeface="Calibri" panose="020F0502020204030204" pitchFamily="34" charset="0"/>
                <a:ea typeface="Times New Roman" panose="02020603050405020304" pitchFamily="18" charset="0"/>
              </a:rPr>
              <a:t>accurately handling the word of truth</a:t>
            </a:r>
            <a:r>
              <a:rPr lang="en-US" sz="2400" kern="0" dirty="0">
                <a:effectLst/>
                <a:latin typeface="Calibri" panose="020F0502020204030204" pitchFamily="34" charset="0"/>
                <a:ea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5855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100" dirty="0">
                <a:effectLst/>
                <a:ea typeface="Aptos" panose="020B0004020202020204" pitchFamily="34" charset="0"/>
                <a:cs typeface="Times New Roman" panose="02020603050405020304" pitchFamily="18" charset="0"/>
              </a:rPr>
              <a:t>Gal 6:9 </a:t>
            </a:r>
            <a:r>
              <a:rPr lang="en-US" sz="2400" kern="100" dirty="0">
                <a:effectLst/>
                <a:ea typeface="Aptos" panose="020B0004020202020204" pitchFamily="34" charset="0"/>
                <a:cs typeface="Times New Roman" panose="02020603050405020304" pitchFamily="18" charset="0"/>
              </a:rPr>
              <a:t>“let us not grow weary in doing good, for in due time we will reap if we do not grow weary.” Consider the life of Christ. Did He not live a life of service to others. </a:t>
            </a:r>
          </a:p>
          <a:p>
            <a:pPr marL="0" marR="0" indent="0">
              <a:lnSpc>
                <a:spcPct val="115000"/>
              </a:lnSpc>
              <a:spcBef>
                <a:spcPts val="0"/>
              </a:spcBef>
              <a:spcAft>
                <a:spcPts val="800"/>
              </a:spcAft>
              <a:buNone/>
            </a:pPr>
            <a:r>
              <a:rPr lang="en-US" sz="2400" kern="100" dirty="0">
                <a:effectLst/>
                <a:ea typeface="Aptos" panose="020B0004020202020204" pitchFamily="34" charset="0"/>
                <a:cs typeface="Times New Roman" panose="02020603050405020304" pitchFamily="18" charset="0"/>
              </a:rPr>
              <a:t>Peter tells us:     </a:t>
            </a:r>
            <a:r>
              <a:rPr lang="en-US" sz="2400" b="1" kern="100" dirty="0">
                <a:effectLst/>
                <a:ea typeface="Aptos" panose="020B0004020202020204" pitchFamily="34" charset="0"/>
                <a:cs typeface="Times New Roman" panose="02020603050405020304" pitchFamily="18" charset="0"/>
              </a:rPr>
              <a:t>2 Peter 2:21 “</a:t>
            </a:r>
            <a:r>
              <a:rPr lang="en-US" sz="2400" kern="100" dirty="0">
                <a:effectLst/>
                <a:ea typeface="Aptos" panose="020B0004020202020204" pitchFamily="34" charset="0"/>
                <a:cs typeface="Times New Roman" panose="02020603050405020304" pitchFamily="18" charset="0"/>
              </a:rPr>
              <a:t>For </a:t>
            </a:r>
            <a:r>
              <a:rPr lang="en-US" sz="2400" b="1" kern="100" dirty="0">
                <a:effectLst/>
                <a:ea typeface="Aptos" panose="020B0004020202020204" pitchFamily="34" charset="0"/>
                <a:cs typeface="Times New Roman" panose="02020603050405020304" pitchFamily="18" charset="0"/>
              </a:rPr>
              <a:t>you have been called</a:t>
            </a:r>
            <a:r>
              <a:rPr lang="en-US" sz="2400" kern="100" dirty="0">
                <a:effectLst/>
                <a:ea typeface="Aptos" panose="020B0004020202020204" pitchFamily="34" charset="0"/>
                <a:cs typeface="Times New Roman" panose="02020603050405020304" pitchFamily="18" charset="0"/>
              </a:rPr>
              <a:t> for this purpose, since Christ also suffered for you, leaving an example for you to follow in His steps”.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2991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kern="0"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endParaRPr lang="en-US" sz="18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rPr>
              <a:t>Heb 12:3  “</a:t>
            </a:r>
            <a:r>
              <a:rPr lang="en-US" kern="0" dirty="0">
                <a:effectLst/>
                <a:latin typeface="Calibri" panose="020F0502020204030204" pitchFamily="34" charset="0"/>
                <a:ea typeface="Times New Roman" panose="02020603050405020304" pitchFamily="18" charset="0"/>
              </a:rPr>
              <a:t>F</a:t>
            </a:r>
            <a:r>
              <a:rPr lang="en-US" i="1" kern="0" dirty="0">
                <a:effectLst/>
                <a:latin typeface="Calibri" panose="020F0502020204030204" pitchFamily="34" charset="0"/>
                <a:ea typeface="Times New Roman" panose="02020603050405020304" pitchFamily="18" charset="0"/>
              </a:rPr>
              <a:t>or consider </a:t>
            </a:r>
            <a:r>
              <a:rPr lang="en-US" kern="0" dirty="0">
                <a:effectLst/>
                <a:latin typeface="Calibri" panose="020F0502020204030204" pitchFamily="34" charset="0"/>
                <a:ea typeface="Times New Roman" panose="02020603050405020304" pitchFamily="18" charset="0"/>
              </a:rPr>
              <a:t>[Jesus]</a:t>
            </a:r>
            <a:r>
              <a:rPr lang="en-US" i="1" kern="0" dirty="0">
                <a:effectLst/>
                <a:latin typeface="Calibri" panose="020F0502020204030204" pitchFamily="34" charset="0"/>
                <a:ea typeface="Times New Roman" panose="02020603050405020304" pitchFamily="18" charset="0"/>
              </a:rPr>
              <a:t> who has endured such hostility by sinners against Himself, so that you will not grow weary and lose heart</a:t>
            </a:r>
            <a:r>
              <a:rPr lang="en-US" kern="0" dirty="0">
                <a:effectLst/>
                <a:latin typeface="Calibri" panose="020F0502020204030204" pitchFamily="34" charset="0"/>
                <a:ea typeface="Times New Roman" panose="02020603050405020304" pitchFamily="18" charset="0"/>
              </a:rPr>
              <a:t>”.</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5843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1800" b="1" kern="100" dirty="0">
                <a:effectLst/>
                <a:latin typeface="Calibri" panose="020F0502020204030204" pitchFamily="34" charset="0"/>
                <a:ea typeface="Aptos" panose="020B0004020202020204" pitchFamily="34" charset="0"/>
                <a:cs typeface="Times New Roman" panose="02020603050405020304" pitchFamily="18" charset="0"/>
              </a:rPr>
              <a:t>Heb 12:1,2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Therefore, since we are surrounded by such a great cloud of witnesses, let us throw off everything that hinders and the sin that so easily entangles. And let us run with perseverance the race marked out for us, fixing our eyes on Jesus, the pioneer and perfecter of faith. For the joy set before Him e endured the cross, scorning its shame, and sat down at the right hand of the throne of God.”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1800" b="1" kern="0">
                <a:effectLst/>
                <a:latin typeface="Calibri" panose="020F0502020204030204" pitchFamily="34" charset="0"/>
                <a:ea typeface="Times New Roman" panose="02020603050405020304" pitchFamily="18" charset="0"/>
              </a:rPr>
              <a:t>Gal 6:9</a:t>
            </a:r>
            <a:r>
              <a:rPr lang="en-US" sz="1800" kern="0">
                <a:effectLst/>
                <a:latin typeface="Calibri" panose="020F0502020204030204" pitchFamily="34" charset="0"/>
                <a:ea typeface="Times New Roman" panose="02020603050405020304" pitchFamily="18" charset="0"/>
              </a:rPr>
              <a:t> “</a:t>
            </a:r>
            <a:r>
              <a:rPr lang="en-US" sz="1800" i="1" kern="0">
                <a:effectLst/>
                <a:latin typeface="Calibri" panose="020F0502020204030204" pitchFamily="34" charset="0"/>
                <a:ea typeface="Times New Roman" panose="02020603050405020304" pitchFamily="18" charset="0"/>
              </a:rPr>
              <a:t>In due time we will reap if we do not grow weary.</a:t>
            </a:r>
            <a:r>
              <a:rPr lang="en-US" sz="1800" kern="0">
                <a:effectLst/>
                <a:latin typeface="Calibri" panose="020F0502020204030204" pitchFamily="34" charset="0"/>
                <a:ea typeface="Times New Roman" panose="02020603050405020304" pitchFamily="18" charset="0"/>
              </a:rPr>
              <a:t>” </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2657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Let Us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Not Grow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Weary</a:t>
            </a: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0"/>
              </a:spcAft>
              <a:buNone/>
              <a:tabLst>
                <a:tab pos="114300" algn="l"/>
              </a:tabLst>
            </a:pPr>
            <a:r>
              <a:rPr lang="en-US" sz="2400" b="1" kern="100" dirty="0">
                <a:effectLst/>
                <a:ea typeface="Aptos" panose="020B0004020202020204" pitchFamily="34" charset="0"/>
                <a:cs typeface="Times New Roman" panose="02020603050405020304" pitchFamily="18" charset="0"/>
              </a:rPr>
              <a:t>We obey our Lord because:</a:t>
            </a:r>
          </a:p>
          <a:p>
            <a:pPr marL="0" marR="0" indent="0">
              <a:lnSpc>
                <a:spcPct val="115000"/>
              </a:lnSpc>
              <a:spcBef>
                <a:spcPts val="0"/>
              </a:spcBef>
              <a:spcAft>
                <a:spcPts val="0"/>
              </a:spcAft>
              <a:buNone/>
              <a:tabLst>
                <a:tab pos="114300" algn="l"/>
              </a:tabLst>
            </a:pPr>
            <a:endParaRPr lang="en-US" sz="2400" b="1"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tabLst>
                <a:tab pos="114300" algn="l"/>
              </a:tabLst>
            </a:pPr>
            <a:r>
              <a:rPr lang="en-US" sz="2400" b="1" kern="100" dirty="0">
                <a:effectLst/>
                <a:ea typeface="Aptos" panose="020B0004020202020204" pitchFamily="34" charset="0"/>
                <a:cs typeface="Times New Roman" panose="02020603050405020304" pitchFamily="18" charset="0"/>
              </a:rPr>
              <a:t>He is our  Creator  &amp;  Father,  Redeemer,  and                  Giver of Eternal Life. </a:t>
            </a:r>
          </a:p>
          <a:p>
            <a:pPr marL="0" marR="0" indent="0">
              <a:lnSpc>
                <a:spcPct val="115000"/>
              </a:lnSpc>
              <a:spcBef>
                <a:spcPts val="0"/>
              </a:spcBef>
              <a:spcAft>
                <a:spcPts val="0"/>
              </a:spcAft>
              <a:buNone/>
              <a:tabLst>
                <a:tab pos="114300" algn="l"/>
              </a:tabLst>
            </a:pPr>
            <a:endParaRPr lang="en-US" sz="240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tabLst>
                <a:tab pos="114300" algn="l"/>
              </a:tabLst>
            </a:pPr>
            <a:r>
              <a:rPr lang="en-US" sz="2400" b="1" kern="100" dirty="0">
                <a:effectLst/>
                <a:ea typeface="Aptos" panose="020B0004020202020204" pitchFamily="34" charset="0"/>
                <a:cs typeface="Times New Roman" panose="02020603050405020304" pitchFamily="18" charset="0"/>
              </a:rPr>
              <a:t>These qualities give us the reason why we love and trust Him and so we fear, respect, and obey Him. In obeying God, we will receive our reward for faithful service.</a:t>
            </a:r>
            <a:endParaRPr lang="en-US" sz="2400" kern="100" dirty="0">
              <a:effectLst/>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0" dirty="0">
                <a:effectLst/>
                <a:latin typeface="Calibri" panose="020F0502020204030204" pitchFamily="34" charset="0"/>
                <a:ea typeface="Times New Roman" panose="02020603050405020304" pitchFamily="18" charset="0"/>
              </a:rPr>
              <a:t>Gal 6:9 </a:t>
            </a:r>
            <a:r>
              <a:rPr lang="en-US" kern="0" dirty="0">
                <a:effectLst/>
                <a:latin typeface="Calibri" panose="020F0502020204030204" pitchFamily="34" charset="0"/>
                <a:ea typeface="Times New Roman" panose="02020603050405020304" pitchFamily="18" charset="0"/>
              </a:rPr>
              <a:t>“</a:t>
            </a:r>
            <a:r>
              <a:rPr lang="en-US" i="1" kern="0" dirty="0">
                <a:effectLst/>
                <a:latin typeface="Calibri" panose="020F0502020204030204" pitchFamily="34" charset="0"/>
                <a:ea typeface="Times New Roman" panose="02020603050405020304" pitchFamily="18" charset="0"/>
              </a:rPr>
              <a:t>And let us not be weary in well doing: for in due season we shall reap, if we faint not</a:t>
            </a:r>
            <a:r>
              <a:rPr lang="en-US" kern="0" dirty="0">
                <a:effectLst/>
                <a:latin typeface="Calibri" panose="020F0502020204030204" pitchFamily="34" charset="0"/>
                <a:ea typeface="Times New Roman" panose="02020603050405020304" pitchFamily="18" charset="0"/>
              </a:rPr>
              <a:t>”.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ea typeface="Times New Roman" panose="02020603050405020304" pitchFamily="18" charset="0"/>
                <a:cs typeface="Times New Roman" panose="02020603050405020304" pitchFamily="18" charset="0"/>
              </a:rPr>
              <a:t>2 Cor 1:8  “</a:t>
            </a:r>
            <a:r>
              <a:rPr lang="en-US" kern="0" dirty="0">
                <a:effectLst/>
                <a:ea typeface="Times New Roman" panose="02020603050405020304" pitchFamily="18" charset="0"/>
                <a:cs typeface="Times New Roman" panose="02020603050405020304" pitchFamily="18" charset="0"/>
              </a:rPr>
              <a:t>For we do not want you to be unaware, brethren, of our affliction which came to us in Asia, that we were burdened excessively, beyond our strength, so that we despaired even of life”.   </a:t>
            </a:r>
            <a:endParaRPr lang="en-US"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2400" kern="0" dirty="0">
                <a:effectLst/>
                <a:ea typeface="Times New Roman" panose="02020603050405020304" pitchFamily="18" charset="0"/>
                <a:cs typeface="Times New Roman" panose="02020603050405020304" pitchFamily="18" charset="0"/>
              </a:rPr>
              <a:t>As Christians, we have the promise of heaven and the comforts promised there. In describing the vision of the heavenly city, John wrote, “</a:t>
            </a:r>
            <a:r>
              <a:rPr lang="en-US" sz="2400" i="1" kern="0" dirty="0">
                <a:effectLst/>
                <a:ea typeface="Times New Roman" panose="02020603050405020304" pitchFamily="18" charset="0"/>
                <a:cs typeface="Times New Roman" panose="02020603050405020304" pitchFamily="18" charset="0"/>
              </a:rPr>
              <a:t>And He will wipe away every tear from their eyes; and there will no longer be any death; there will no longer be any mourning, or crying, or pain; the first things have passed away</a:t>
            </a:r>
            <a:r>
              <a:rPr lang="en-US" sz="2400" kern="0" dirty="0">
                <a:effectLst/>
                <a:ea typeface="Times New Roman" panose="02020603050405020304" pitchFamily="18" charset="0"/>
                <a:cs typeface="Times New Roman" panose="02020603050405020304" pitchFamily="18" charset="0"/>
              </a:rPr>
              <a:t>” (</a:t>
            </a:r>
            <a:r>
              <a:rPr lang="en-US" sz="2400" b="1" kern="0" dirty="0">
                <a:effectLst/>
                <a:ea typeface="Times New Roman" panose="02020603050405020304" pitchFamily="18" charset="0"/>
                <a:cs typeface="Times New Roman" panose="02020603050405020304" pitchFamily="18" charset="0"/>
              </a:rPr>
              <a:t>Revelation 21:4</a:t>
            </a:r>
            <a:r>
              <a:rPr lang="en-US" sz="2400" kern="0" dirty="0">
                <a:effectLst/>
                <a:ea typeface="Times New Roman" panose="02020603050405020304" pitchFamily="18" charset="0"/>
                <a:cs typeface="Times New Roman" panose="02020603050405020304" pitchFamily="18" charset="0"/>
              </a:rPr>
              <a:t>). </a:t>
            </a:r>
            <a:endParaRPr lang="en-US" sz="240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kern="0" dirty="0">
                <a:effectLst/>
                <a:ea typeface="Times New Roman" panose="02020603050405020304" pitchFamily="18" charset="0"/>
                <a:cs typeface="Times New Roman" panose="02020603050405020304" pitchFamily="18" charset="0"/>
              </a:rPr>
              <a:t>This should motivate us to “</a:t>
            </a:r>
            <a:r>
              <a:rPr lang="en-US" sz="2400" i="1" kern="0" dirty="0">
                <a:effectLst/>
                <a:ea typeface="Times New Roman" panose="02020603050405020304" pitchFamily="18" charset="0"/>
                <a:cs typeface="Times New Roman" panose="02020603050405020304" pitchFamily="18" charset="0"/>
              </a:rPr>
              <a:t>press on toward the goal for the prize of the upward call of God in Christ Jesus</a:t>
            </a:r>
            <a:r>
              <a:rPr lang="en-US" sz="2400" kern="0" dirty="0">
                <a:effectLst/>
                <a:ea typeface="Times New Roman" panose="02020603050405020304" pitchFamily="18" charset="0"/>
                <a:cs typeface="Times New Roman" panose="02020603050405020304" pitchFamily="18" charset="0"/>
              </a:rPr>
              <a:t>”        (</a:t>
            </a:r>
            <a:r>
              <a:rPr lang="en-US" sz="2400" b="1" kern="0" dirty="0">
                <a:effectLst/>
                <a:ea typeface="Times New Roman" panose="02020603050405020304" pitchFamily="18" charset="0"/>
                <a:cs typeface="Times New Roman" panose="02020603050405020304" pitchFamily="18" charset="0"/>
              </a:rPr>
              <a:t>Philippians 3:14</a:t>
            </a:r>
            <a:r>
              <a:rPr lang="en-US" sz="2400" kern="0" dirty="0">
                <a:effectLst/>
                <a:ea typeface="Times New Roman" panose="02020603050405020304" pitchFamily="18" charset="0"/>
                <a:cs typeface="Times New Roman" panose="02020603050405020304" pitchFamily="18" charset="0"/>
              </a:rPr>
              <a:t>).   . . . </a:t>
            </a:r>
            <a:endParaRPr lang="en-US" sz="2400"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kern="0" dirty="0">
                <a:effectLst/>
                <a:ea typeface="Times New Roman" panose="02020603050405020304" pitchFamily="18" charset="0"/>
                <a:cs typeface="Times New Roman" panose="02020603050405020304" pitchFamily="18" charset="0"/>
              </a:rPr>
              <a:t>There will be times when we feel weary, but we must not allow ourselves to “</a:t>
            </a:r>
            <a:r>
              <a:rPr lang="en-US" sz="2400" i="1" kern="0" dirty="0">
                <a:effectLst/>
                <a:ea typeface="Times New Roman" panose="02020603050405020304" pitchFamily="18" charset="0"/>
                <a:cs typeface="Times New Roman" panose="02020603050405020304" pitchFamily="18" charset="0"/>
              </a:rPr>
              <a:t>lose heart</a:t>
            </a:r>
            <a:r>
              <a:rPr lang="en-US" sz="2400" kern="0" dirty="0">
                <a:effectLst/>
                <a:ea typeface="Times New Roman" panose="02020603050405020304" pitchFamily="18" charset="0"/>
                <a:cs typeface="Times New Roman" panose="02020603050405020304" pitchFamily="18" charset="0"/>
              </a:rPr>
              <a:t>” (Galatians 6:9). As the Hebrew writer explained, we should “</a:t>
            </a:r>
            <a:r>
              <a:rPr lang="en-US" sz="2400" i="1" kern="0" dirty="0">
                <a:effectLst/>
                <a:ea typeface="Times New Roman" panose="02020603050405020304" pitchFamily="18" charset="0"/>
                <a:cs typeface="Times New Roman" panose="02020603050405020304" pitchFamily="18" charset="0"/>
              </a:rPr>
              <a:t>consider </a:t>
            </a:r>
            <a:r>
              <a:rPr lang="en-US" sz="2400" kern="0" dirty="0">
                <a:effectLst/>
                <a:ea typeface="Times New Roman" panose="02020603050405020304" pitchFamily="18" charset="0"/>
                <a:cs typeface="Times New Roman" panose="02020603050405020304" pitchFamily="18" charset="0"/>
              </a:rPr>
              <a:t>[Jesus]</a:t>
            </a:r>
            <a:r>
              <a:rPr lang="en-US" sz="2400" i="1" kern="0" dirty="0">
                <a:effectLst/>
                <a:ea typeface="Times New Roman" panose="02020603050405020304" pitchFamily="18" charset="0"/>
                <a:cs typeface="Times New Roman" panose="02020603050405020304" pitchFamily="18" charset="0"/>
              </a:rPr>
              <a:t> who has endured such hostility by sinners against Himself, so that </a:t>
            </a:r>
            <a:r>
              <a:rPr lang="en-US" sz="2400" kern="0" dirty="0">
                <a:effectLst/>
                <a:ea typeface="Times New Roman" panose="02020603050405020304" pitchFamily="18" charset="0"/>
                <a:cs typeface="Times New Roman" panose="02020603050405020304" pitchFamily="18" charset="0"/>
              </a:rPr>
              <a:t>[we]</a:t>
            </a:r>
            <a:r>
              <a:rPr lang="en-US" sz="2400" i="1" kern="0" dirty="0">
                <a:effectLst/>
                <a:ea typeface="Times New Roman" panose="02020603050405020304" pitchFamily="18" charset="0"/>
                <a:cs typeface="Times New Roman" panose="02020603050405020304" pitchFamily="18" charset="0"/>
              </a:rPr>
              <a:t> will not grow weary and lose heart</a:t>
            </a:r>
            <a:r>
              <a:rPr lang="en-US" sz="2400" kern="0" dirty="0">
                <a:effectLst/>
                <a:ea typeface="Times New Roman" panose="02020603050405020304" pitchFamily="18" charset="0"/>
                <a:cs typeface="Times New Roman" panose="02020603050405020304" pitchFamily="18" charset="0"/>
              </a:rPr>
              <a:t>” (Hebrews 12:3).         </a:t>
            </a:r>
          </a:p>
          <a:p>
            <a:pPr marL="0" indent="0">
              <a:lnSpc>
                <a:spcPct val="107000"/>
              </a:lnSpc>
              <a:spcBef>
                <a:spcPts val="0"/>
              </a:spcBef>
              <a:spcAft>
                <a:spcPts val="600"/>
              </a:spcAft>
              <a:buNone/>
            </a:pPr>
            <a:endParaRPr lang="en-US" sz="2400" i="1" kern="0" dirty="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1200" i="1" kern="0" dirty="0">
                <a:effectLst/>
                <a:ea typeface="Times New Roman" panose="02020603050405020304" pitchFamily="18" charset="0"/>
                <a:cs typeface="Times New Roman" panose="02020603050405020304" pitchFamily="18" charset="0"/>
              </a:rPr>
              <a:t>Weary vs despair</a:t>
            </a:r>
            <a:endParaRPr lang="en-US" sz="1200"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solidFill>
                  <a:srgbClr val="00B050"/>
                </a:solidFill>
                <a:effectLst/>
                <a:ea typeface="Times New Roman" panose="02020603050405020304" pitchFamily="18" charset="0"/>
                <a:cs typeface="Times New Roman" panose="02020603050405020304" pitchFamily="18" charset="0"/>
              </a:rPr>
              <a:t>Go back and look at the complete passage we read earlier: </a:t>
            </a:r>
          </a:p>
          <a:p>
            <a:pPr marL="0" indent="0">
              <a:lnSpc>
                <a:spcPct val="107000"/>
              </a:lnSpc>
              <a:spcBef>
                <a:spcPts val="0"/>
              </a:spcBef>
              <a:spcAft>
                <a:spcPts val="600"/>
              </a:spcAft>
              <a:buNone/>
            </a:pPr>
            <a:r>
              <a:rPr lang="en-US" sz="2400" b="1" kern="0" dirty="0">
                <a:effectLst/>
                <a:ea typeface="Times New Roman" panose="02020603050405020304" pitchFamily="18" charset="0"/>
                <a:cs typeface="Times New Roman" panose="02020603050405020304" pitchFamily="18" charset="0"/>
              </a:rPr>
              <a:t>2 Cor 1:8,9,10 “</a:t>
            </a:r>
            <a:r>
              <a:rPr lang="en-US" sz="2400" kern="0" dirty="0">
                <a:effectLst/>
                <a:ea typeface="Times New Roman" panose="02020603050405020304" pitchFamily="18" charset="0"/>
                <a:cs typeface="Times New Roman" panose="02020603050405020304" pitchFamily="18" charset="0"/>
              </a:rPr>
              <a:t>For we do not want you to be unaware, brethren, of our affliction which came to us in Asia, that we were burdened excessively, beyond our strength, so that we despaired even of life, indeed, we had the sentence of death within ourselves so that </a:t>
            </a:r>
            <a:r>
              <a:rPr lang="en-US" sz="2400" b="1" kern="0" dirty="0">
                <a:effectLst/>
                <a:ea typeface="Times New Roman" panose="02020603050405020304" pitchFamily="18" charset="0"/>
                <a:cs typeface="Times New Roman" panose="02020603050405020304" pitchFamily="18" charset="0"/>
              </a:rPr>
              <a:t>we would not trust in ourselves, but in God</a:t>
            </a:r>
            <a:r>
              <a:rPr lang="en-US" sz="2400" kern="0" dirty="0">
                <a:effectLst/>
                <a:ea typeface="Times New Roman" panose="02020603050405020304" pitchFamily="18" charset="0"/>
                <a:cs typeface="Times New Roman" panose="02020603050405020304" pitchFamily="18" charset="0"/>
              </a:rPr>
              <a:t> who raises the dead, </a:t>
            </a:r>
            <a:r>
              <a:rPr lang="en-US" sz="2400" b="1" kern="0" dirty="0">
                <a:effectLst/>
                <a:ea typeface="Times New Roman" panose="02020603050405020304" pitchFamily="18" charset="0"/>
                <a:cs typeface="Times New Roman" panose="02020603050405020304" pitchFamily="18" charset="0"/>
              </a:rPr>
              <a:t>who delivered us</a:t>
            </a:r>
            <a:r>
              <a:rPr lang="en-US" sz="2400" kern="0" dirty="0">
                <a:effectLst/>
                <a:ea typeface="Times New Roman" panose="02020603050405020304" pitchFamily="18" charset="0"/>
                <a:cs typeface="Times New Roman" panose="02020603050405020304" pitchFamily="18" charset="0"/>
              </a:rPr>
              <a:t> from so great a peril of death, </a:t>
            </a:r>
            <a:r>
              <a:rPr lang="en-US" sz="2400" b="1" kern="0" dirty="0">
                <a:effectLst/>
                <a:ea typeface="Times New Roman" panose="02020603050405020304" pitchFamily="18" charset="0"/>
                <a:cs typeface="Times New Roman" panose="02020603050405020304" pitchFamily="18" charset="0"/>
              </a:rPr>
              <a:t>and will deliver us</a:t>
            </a:r>
            <a:r>
              <a:rPr lang="en-US" sz="2400" kern="0" dirty="0">
                <a:effectLst/>
                <a:ea typeface="Times New Roman" panose="02020603050405020304" pitchFamily="18" charset="0"/>
                <a:cs typeface="Times New Roman" panose="02020603050405020304" pitchFamily="18" charset="0"/>
              </a:rPr>
              <a:t>, He on whom we have set our hope. And </a:t>
            </a:r>
            <a:r>
              <a:rPr lang="en-US" sz="2400" b="1" kern="0" dirty="0">
                <a:effectLst/>
                <a:ea typeface="Times New Roman" panose="02020603050405020304" pitchFamily="18" charset="0"/>
                <a:cs typeface="Times New Roman" panose="02020603050405020304" pitchFamily="18" charset="0"/>
              </a:rPr>
              <a:t>He will yet deliver us</a:t>
            </a:r>
            <a:r>
              <a:rPr lang="en-US" sz="2400" kern="0" dirty="0">
                <a:effectLst/>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endParaRPr lang="en-US" sz="2400" kern="0" dirty="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0" dirty="0">
                <a:effectLst/>
                <a:ea typeface="Times New Roman" panose="02020603050405020304" pitchFamily="18" charset="0"/>
              </a:rPr>
              <a:t>“</a:t>
            </a:r>
            <a:r>
              <a:rPr lang="en-US" sz="2400" i="1" kern="0" dirty="0">
                <a:effectLst/>
                <a:ea typeface="Times New Roman" panose="02020603050405020304" pitchFamily="18" charset="0"/>
              </a:rPr>
              <a:t>rejoice in the Lord always</a:t>
            </a:r>
            <a:r>
              <a:rPr lang="en-US" sz="2400" kern="0" dirty="0">
                <a:effectLst/>
                <a:ea typeface="Times New Roman" panose="02020603050405020304" pitchFamily="18" charset="0"/>
              </a:rPr>
              <a:t>” (</a:t>
            </a:r>
            <a:r>
              <a:rPr lang="en-US" sz="2400" b="1" kern="0" dirty="0">
                <a:effectLst/>
                <a:ea typeface="Times New Roman" panose="02020603050405020304" pitchFamily="18" charset="0"/>
              </a:rPr>
              <a:t>Philippians 4:4</a:t>
            </a:r>
            <a:r>
              <a:rPr lang="en-US" sz="2400" kern="0" dirty="0">
                <a:effectLst/>
                <a:ea typeface="Times New Roman" panose="02020603050405020304" pitchFamily="18" charset="0"/>
              </a:rPr>
              <a:t>). And then he states that he has “</a:t>
            </a:r>
            <a:r>
              <a:rPr lang="en-US" sz="2400" i="1" kern="0" dirty="0">
                <a:effectLst/>
                <a:ea typeface="Times New Roman" panose="02020603050405020304" pitchFamily="18" charset="0"/>
              </a:rPr>
              <a:t>learned to be content in whatever circumstances</a:t>
            </a:r>
            <a:r>
              <a:rPr lang="en-US" sz="2400" kern="0" dirty="0">
                <a:effectLst/>
                <a:ea typeface="Times New Roman" panose="02020603050405020304" pitchFamily="18" charset="0"/>
              </a:rPr>
              <a:t>” he was in (</a:t>
            </a:r>
            <a:r>
              <a:rPr lang="en-US" sz="2400" b="1" kern="0" dirty="0">
                <a:effectLst/>
                <a:ea typeface="Times New Roman" panose="02020603050405020304" pitchFamily="18" charset="0"/>
              </a:rPr>
              <a:t>Philippians 4:11</a:t>
            </a:r>
            <a:r>
              <a:rPr lang="en-US" sz="2400" kern="0" dirty="0">
                <a:effectLst/>
                <a:ea typeface="Times New Roman" panose="02020603050405020304" pitchFamily="18" charset="0"/>
              </a:rPr>
              <a:t>). </a:t>
            </a:r>
            <a:endParaRPr lang="en-US" sz="2400"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1800" kern="0" dirty="0">
                <a:solidFill>
                  <a:srgbClr val="00B050"/>
                </a:solidFill>
                <a:effectLst/>
                <a:latin typeface="Calibri" panose="020F0502020204030204" pitchFamily="34" charset="0"/>
                <a:ea typeface="Times New Roman" panose="02020603050405020304" pitchFamily="18" charset="0"/>
              </a:rPr>
              <a:t> </a:t>
            </a:r>
            <a:r>
              <a:rPr lang="en-US" sz="2400" b="1" i="1" kern="0" dirty="0" err="1">
                <a:effectLst/>
                <a:latin typeface="Calibri" panose="020F0502020204030204" pitchFamily="34" charset="0"/>
                <a:ea typeface="Times New Roman" panose="02020603050405020304" pitchFamily="18" charset="0"/>
              </a:rPr>
              <a:t>Jer</a:t>
            </a:r>
            <a:r>
              <a:rPr lang="en-US" sz="2400" b="1" i="1" kern="0" dirty="0">
                <a:effectLst/>
                <a:latin typeface="Calibri" panose="020F0502020204030204" pitchFamily="34" charset="0"/>
                <a:ea typeface="Times New Roman" panose="02020603050405020304" pitchFamily="18" charset="0"/>
              </a:rPr>
              <a:t> 9:5 “</a:t>
            </a:r>
            <a:r>
              <a:rPr lang="en-US" sz="2400" kern="0" dirty="0">
                <a:effectLst/>
                <a:latin typeface="Calibri" panose="020F0502020204030204" pitchFamily="34" charset="0"/>
                <a:ea typeface="Times New Roman" panose="02020603050405020304" pitchFamily="18" charset="0"/>
              </a:rPr>
              <a:t>Everyone deceives his neighbor and does not speak the truth; they have taught their tongue to speak lies</a:t>
            </a:r>
            <a:r>
              <a:rPr lang="en-US" sz="2400" b="1" i="1" kern="0" dirty="0">
                <a:effectLst/>
                <a:latin typeface="Calibri" panose="020F0502020204030204" pitchFamily="34" charset="0"/>
                <a:ea typeface="Times New Roman" panose="02020603050405020304" pitchFamily="18" charset="0"/>
              </a:rPr>
              <a:t>; </a:t>
            </a:r>
            <a:r>
              <a:rPr lang="en-US" sz="2400" b="1" kern="0" dirty="0">
                <a:effectLst/>
                <a:latin typeface="Calibri" panose="020F0502020204030204" pitchFamily="34" charset="0"/>
                <a:ea typeface="Times New Roman" panose="02020603050405020304" pitchFamily="18" charset="0"/>
              </a:rPr>
              <a:t>they weary themselves committing iniquity</a:t>
            </a:r>
            <a:r>
              <a:rPr lang="en-US" sz="2400"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endParaRPr lang="en-US" sz="14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Prov 23:4 “Do not weary yourself to gain wealth</a:t>
            </a:r>
            <a:r>
              <a:rPr lang="en-US" sz="2400" kern="0" dirty="0">
                <a:effectLst/>
                <a:latin typeface="Calibri" panose="020F0502020204030204" pitchFamily="34" charset="0"/>
                <a:ea typeface="Times New Roman" panose="02020603050405020304" pitchFamily="18" charset="0"/>
              </a:rPr>
              <a:t>, cease from your consideration of it. When you set your eyes on it, it is gone.” </a:t>
            </a:r>
            <a:r>
              <a:rPr lang="en-US" sz="2400" i="1"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endParaRPr lang="en-US" sz="1400" b="1" i="1" kern="0" dirty="0">
              <a:effectLst/>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i="1" kern="0" dirty="0" err="1">
                <a:effectLst/>
                <a:latin typeface="Calibri" panose="020F0502020204030204" pitchFamily="34" charset="0"/>
                <a:ea typeface="Times New Roman" panose="02020603050405020304" pitchFamily="18" charset="0"/>
              </a:rPr>
              <a:t>Ecc</a:t>
            </a:r>
            <a:r>
              <a:rPr lang="en-US" sz="2400" b="1" i="1" kern="0" dirty="0">
                <a:effectLst/>
                <a:latin typeface="Calibri" panose="020F0502020204030204" pitchFamily="34" charset="0"/>
                <a:ea typeface="Times New Roman" panose="02020603050405020304" pitchFamily="18" charset="0"/>
              </a:rPr>
              <a:t> 12:12 “</a:t>
            </a:r>
            <a:r>
              <a:rPr lang="en-US" sz="2400" kern="0" dirty="0">
                <a:effectLst/>
                <a:latin typeface="Calibri" panose="020F0502020204030204" pitchFamily="34" charset="0"/>
                <a:ea typeface="Times New Roman" panose="02020603050405020304" pitchFamily="18" charset="0"/>
              </a:rPr>
              <a:t>But beyond this, my son, be warned: the writing of many books is endless, </a:t>
            </a:r>
            <a:r>
              <a:rPr lang="en-US" sz="2400" b="1" kern="0" dirty="0">
                <a:effectLst/>
                <a:latin typeface="Calibri" panose="020F0502020204030204" pitchFamily="34" charset="0"/>
                <a:ea typeface="Times New Roman" panose="02020603050405020304" pitchFamily="18" charset="0"/>
              </a:rPr>
              <a:t>and excessive devotion to books is wearying to the body</a:t>
            </a:r>
            <a:r>
              <a:rPr lang="en-US" sz="2400" kern="0" dirty="0">
                <a:effectLst/>
                <a:latin typeface="Calibri" panose="020F0502020204030204" pitchFamily="34" charset="0"/>
                <a:ea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353</TotalTime>
  <Words>949</Words>
  <Application>Microsoft Office PowerPoint</Application>
  <PresentationFormat>On-screen Show (4:3)</PresentationFormat>
  <Paragraphs>49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2024-05-07T18:37:10Z</dcterms:modified>
</cp:coreProperties>
</file>