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15" r:id="rId10"/>
    <p:sldId id="325" r:id="rId11"/>
    <p:sldId id="324" r:id="rId12"/>
    <p:sldId id="323" r:id="rId13"/>
    <p:sldId id="322" r:id="rId14"/>
    <p:sldId id="328" r:id="rId15"/>
    <p:sldId id="327" r:id="rId16"/>
    <p:sldId id="329" r:id="rId17"/>
    <p:sldId id="330" r:id="rId18"/>
    <p:sldId id="326" r:id="rId19"/>
    <p:sldId id="31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7396EA53-9AB9-49C4-AB64-99CEFE3F61A1}"/>
    <pc:docChg chg="undo custSel addSld modSld">
      <pc:chgData name="James Young" userId="7f8d7c9cdb576883" providerId="LiveId" clId="{7396EA53-9AB9-49C4-AB64-99CEFE3F61A1}" dt="2024-05-14T18:31:09.784" v="1020" actId="20577"/>
      <pc:docMkLst>
        <pc:docMk/>
      </pc:docMkLst>
      <pc:sldChg chg="modSp mod">
        <pc:chgData name="James Young" userId="7f8d7c9cdb576883" providerId="LiveId" clId="{7396EA53-9AB9-49C4-AB64-99CEFE3F61A1}" dt="2024-05-14T17:15:44.273" v="87" actId="20577"/>
        <pc:sldMkLst>
          <pc:docMk/>
          <pc:sldMk cId="2838560389" sldId="296"/>
        </pc:sldMkLst>
        <pc:spChg chg="mod">
          <ac:chgData name="James Young" userId="7f8d7c9cdb576883" providerId="LiveId" clId="{7396EA53-9AB9-49C4-AB64-99CEFE3F61A1}" dt="2024-05-14T17:15:44.273" v="87" actId="20577"/>
          <ac:spMkLst>
            <pc:docMk/>
            <pc:sldMk cId="2838560389" sldId="296"/>
            <ac:spMk id="3" creationId="{708276BC-A706-40B5-B51D-6AA00A059507}"/>
          </ac:spMkLst>
        </pc:spChg>
      </pc:sldChg>
      <pc:sldChg chg="modSp mod">
        <pc:chgData name="James Young" userId="7f8d7c9cdb576883" providerId="LiveId" clId="{7396EA53-9AB9-49C4-AB64-99CEFE3F61A1}" dt="2024-05-14T18:06:44.389" v="489" actId="20577"/>
        <pc:sldMkLst>
          <pc:docMk/>
          <pc:sldMk cId="3741175804" sldId="310"/>
        </pc:sldMkLst>
        <pc:spChg chg="mod">
          <ac:chgData name="James Young" userId="7f8d7c9cdb576883" providerId="LiveId" clId="{7396EA53-9AB9-49C4-AB64-99CEFE3F61A1}" dt="2024-05-14T18:06:44.389" v="489" actId="20577"/>
          <ac:spMkLst>
            <pc:docMk/>
            <pc:sldMk cId="3741175804" sldId="310"/>
            <ac:spMk id="3" creationId="{708276BC-A706-40B5-B51D-6AA00A059507}"/>
          </ac:spMkLst>
        </pc:spChg>
      </pc:sldChg>
      <pc:sldChg chg="modSp mod">
        <pc:chgData name="James Young" userId="7f8d7c9cdb576883" providerId="LiveId" clId="{7396EA53-9AB9-49C4-AB64-99CEFE3F61A1}" dt="2024-05-14T18:23:19.692" v="948" actId="255"/>
        <pc:sldMkLst>
          <pc:docMk/>
          <pc:sldMk cId="2857862921" sldId="315"/>
        </pc:sldMkLst>
        <pc:spChg chg="mod">
          <ac:chgData name="James Young" userId="7f8d7c9cdb576883" providerId="LiveId" clId="{7396EA53-9AB9-49C4-AB64-99CEFE3F61A1}" dt="2024-05-14T18:23:19.692" v="948" actId="255"/>
          <ac:spMkLst>
            <pc:docMk/>
            <pc:sldMk cId="2857862921" sldId="315"/>
            <ac:spMk id="3" creationId="{708276BC-A706-40B5-B51D-6AA00A059507}"/>
          </ac:spMkLst>
        </pc:spChg>
      </pc:sldChg>
      <pc:sldChg chg="modSp mod">
        <pc:chgData name="James Young" userId="7f8d7c9cdb576883" providerId="LiveId" clId="{7396EA53-9AB9-49C4-AB64-99CEFE3F61A1}" dt="2024-05-14T17:41:11.590" v="235" actId="255"/>
        <pc:sldMkLst>
          <pc:docMk/>
          <pc:sldMk cId="2438453614" sldId="316"/>
        </pc:sldMkLst>
        <pc:spChg chg="mod">
          <ac:chgData name="James Young" userId="7f8d7c9cdb576883" providerId="LiveId" clId="{7396EA53-9AB9-49C4-AB64-99CEFE3F61A1}" dt="2024-05-14T17:41:11.590" v="235" actId="255"/>
          <ac:spMkLst>
            <pc:docMk/>
            <pc:sldMk cId="2438453614" sldId="316"/>
            <ac:spMk id="3" creationId="{708276BC-A706-40B5-B51D-6AA00A059507}"/>
          </ac:spMkLst>
        </pc:spChg>
      </pc:sldChg>
      <pc:sldChg chg="modSp mod">
        <pc:chgData name="James Young" userId="7f8d7c9cdb576883" providerId="LiveId" clId="{7396EA53-9AB9-49C4-AB64-99CEFE3F61A1}" dt="2024-05-14T18:15:57.847" v="556" actId="20577"/>
        <pc:sldMkLst>
          <pc:docMk/>
          <pc:sldMk cId="2029461572" sldId="317"/>
        </pc:sldMkLst>
        <pc:spChg chg="mod">
          <ac:chgData name="James Young" userId="7f8d7c9cdb576883" providerId="LiveId" clId="{7396EA53-9AB9-49C4-AB64-99CEFE3F61A1}" dt="2024-05-14T18:15:57.847" v="556" actId="20577"/>
          <ac:spMkLst>
            <pc:docMk/>
            <pc:sldMk cId="2029461572" sldId="317"/>
            <ac:spMk id="3" creationId="{708276BC-A706-40B5-B51D-6AA00A059507}"/>
          </ac:spMkLst>
        </pc:spChg>
      </pc:sldChg>
      <pc:sldChg chg="modSp mod">
        <pc:chgData name="James Young" userId="7f8d7c9cdb576883" providerId="LiveId" clId="{7396EA53-9AB9-49C4-AB64-99CEFE3F61A1}" dt="2024-05-14T17:33:32.177" v="175" actId="5793"/>
        <pc:sldMkLst>
          <pc:docMk/>
          <pc:sldMk cId="2681046262" sldId="319"/>
        </pc:sldMkLst>
        <pc:spChg chg="mod">
          <ac:chgData name="James Young" userId="7f8d7c9cdb576883" providerId="LiveId" clId="{7396EA53-9AB9-49C4-AB64-99CEFE3F61A1}" dt="2024-05-14T17:33:32.177" v="175" actId="5793"/>
          <ac:spMkLst>
            <pc:docMk/>
            <pc:sldMk cId="2681046262" sldId="319"/>
            <ac:spMk id="3" creationId="{708276BC-A706-40B5-B51D-6AA00A059507}"/>
          </ac:spMkLst>
        </pc:spChg>
      </pc:sldChg>
      <pc:sldChg chg="modSp mod">
        <pc:chgData name="James Young" userId="7f8d7c9cdb576883" providerId="LiveId" clId="{7396EA53-9AB9-49C4-AB64-99CEFE3F61A1}" dt="2024-05-14T18:13:10.566" v="495" actId="207"/>
        <pc:sldMkLst>
          <pc:docMk/>
          <pc:sldMk cId="912707575" sldId="320"/>
        </pc:sldMkLst>
        <pc:spChg chg="mod">
          <ac:chgData name="James Young" userId="7f8d7c9cdb576883" providerId="LiveId" clId="{7396EA53-9AB9-49C4-AB64-99CEFE3F61A1}" dt="2024-05-14T18:13:10.566" v="495" actId="207"/>
          <ac:spMkLst>
            <pc:docMk/>
            <pc:sldMk cId="912707575" sldId="320"/>
            <ac:spMk id="3" creationId="{708276BC-A706-40B5-B51D-6AA00A059507}"/>
          </ac:spMkLst>
        </pc:spChg>
      </pc:sldChg>
      <pc:sldChg chg="modSp mod">
        <pc:chgData name="James Young" userId="7f8d7c9cdb576883" providerId="LiveId" clId="{7396EA53-9AB9-49C4-AB64-99CEFE3F61A1}" dt="2024-05-14T17:31:02.297" v="165" actId="20577"/>
        <pc:sldMkLst>
          <pc:docMk/>
          <pc:sldMk cId="3552266159" sldId="321"/>
        </pc:sldMkLst>
        <pc:spChg chg="mod">
          <ac:chgData name="James Young" userId="7f8d7c9cdb576883" providerId="LiveId" clId="{7396EA53-9AB9-49C4-AB64-99CEFE3F61A1}" dt="2024-05-14T17:31:02.297" v="165" actId="20577"/>
          <ac:spMkLst>
            <pc:docMk/>
            <pc:sldMk cId="3552266159" sldId="321"/>
            <ac:spMk id="3" creationId="{0D226855-EFA6-1799-FCC8-21C4783DD4AF}"/>
          </ac:spMkLst>
        </pc:spChg>
      </pc:sldChg>
      <pc:sldChg chg="modSp add mod">
        <pc:chgData name="James Young" userId="7f8d7c9cdb576883" providerId="LiveId" clId="{7396EA53-9AB9-49C4-AB64-99CEFE3F61A1}" dt="2024-05-14T17:55:51.736" v="394" actId="20577"/>
        <pc:sldMkLst>
          <pc:docMk/>
          <pc:sldMk cId="1657993391" sldId="322"/>
        </pc:sldMkLst>
        <pc:spChg chg="mod">
          <ac:chgData name="James Young" userId="7f8d7c9cdb576883" providerId="LiveId" clId="{7396EA53-9AB9-49C4-AB64-99CEFE3F61A1}" dt="2024-05-14T17:55:51.736" v="394" actId="20577"/>
          <ac:spMkLst>
            <pc:docMk/>
            <pc:sldMk cId="1657993391" sldId="322"/>
            <ac:spMk id="3" creationId="{708276BC-A706-40B5-B51D-6AA00A059507}"/>
          </ac:spMkLst>
        </pc:spChg>
      </pc:sldChg>
      <pc:sldChg chg="modSp add mod">
        <pc:chgData name="James Young" userId="7f8d7c9cdb576883" providerId="LiveId" clId="{7396EA53-9AB9-49C4-AB64-99CEFE3F61A1}" dt="2024-05-14T18:26:31.361" v="952" actId="255"/>
        <pc:sldMkLst>
          <pc:docMk/>
          <pc:sldMk cId="2484353962" sldId="323"/>
        </pc:sldMkLst>
        <pc:spChg chg="mod">
          <ac:chgData name="James Young" userId="7f8d7c9cdb576883" providerId="LiveId" clId="{7396EA53-9AB9-49C4-AB64-99CEFE3F61A1}" dt="2024-05-14T18:26:31.361" v="952" actId="255"/>
          <ac:spMkLst>
            <pc:docMk/>
            <pc:sldMk cId="2484353962" sldId="323"/>
            <ac:spMk id="3" creationId="{708276BC-A706-40B5-B51D-6AA00A059507}"/>
          </ac:spMkLst>
        </pc:spChg>
      </pc:sldChg>
      <pc:sldChg chg="modSp add mod">
        <pc:chgData name="James Young" userId="7f8d7c9cdb576883" providerId="LiveId" clId="{7396EA53-9AB9-49C4-AB64-99CEFE3F61A1}" dt="2024-05-14T17:50:06.906" v="379" actId="20577"/>
        <pc:sldMkLst>
          <pc:docMk/>
          <pc:sldMk cId="3600778005" sldId="324"/>
        </pc:sldMkLst>
        <pc:spChg chg="mod">
          <ac:chgData name="James Young" userId="7f8d7c9cdb576883" providerId="LiveId" clId="{7396EA53-9AB9-49C4-AB64-99CEFE3F61A1}" dt="2024-05-14T17:50:06.906" v="379" actId="20577"/>
          <ac:spMkLst>
            <pc:docMk/>
            <pc:sldMk cId="3600778005" sldId="324"/>
            <ac:spMk id="3" creationId="{708276BC-A706-40B5-B51D-6AA00A059507}"/>
          </ac:spMkLst>
        </pc:spChg>
      </pc:sldChg>
      <pc:sldChg chg="modSp add mod">
        <pc:chgData name="James Young" userId="7f8d7c9cdb576883" providerId="LiveId" clId="{7396EA53-9AB9-49C4-AB64-99CEFE3F61A1}" dt="2024-05-14T17:47:43.616" v="372" actId="255"/>
        <pc:sldMkLst>
          <pc:docMk/>
          <pc:sldMk cId="2672180735" sldId="325"/>
        </pc:sldMkLst>
        <pc:spChg chg="mod">
          <ac:chgData name="James Young" userId="7f8d7c9cdb576883" providerId="LiveId" clId="{7396EA53-9AB9-49C4-AB64-99CEFE3F61A1}" dt="2024-05-14T17:47:43.616" v="372" actId="255"/>
          <ac:spMkLst>
            <pc:docMk/>
            <pc:sldMk cId="2672180735" sldId="325"/>
            <ac:spMk id="3" creationId="{708276BC-A706-40B5-B51D-6AA00A059507}"/>
          </ac:spMkLst>
        </pc:spChg>
      </pc:sldChg>
      <pc:sldChg chg="modSp add mod">
        <pc:chgData name="James Young" userId="7f8d7c9cdb576883" providerId="LiveId" clId="{7396EA53-9AB9-49C4-AB64-99CEFE3F61A1}" dt="2024-05-14T18:31:09.784" v="1020" actId="20577"/>
        <pc:sldMkLst>
          <pc:docMk/>
          <pc:sldMk cId="1003744390" sldId="326"/>
        </pc:sldMkLst>
        <pc:spChg chg="mod">
          <ac:chgData name="James Young" userId="7f8d7c9cdb576883" providerId="LiveId" clId="{7396EA53-9AB9-49C4-AB64-99CEFE3F61A1}" dt="2024-05-14T18:31:09.784" v="1020" actId="20577"/>
          <ac:spMkLst>
            <pc:docMk/>
            <pc:sldMk cId="1003744390" sldId="326"/>
            <ac:spMk id="3" creationId="{708276BC-A706-40B5-B51D-6AA00A059507}"/>
          </ac:spMkLst>
        </pc:spChg>
      </pc:sldChg>
      <pc:sldChg chg="modSp add mod">
        <pc:chgData name="James Young" userId="7f8d7c9cdb576883" providerId="LiveId" clId="{7396EA53-9AB9-49C4-AB64-99CEFE3F61A1}" dt="2024-05-14T18:01:11.284" v="424" actId="255"/>
        <pc:sldMkLst>
          <pc:docMk/>
          <pc:sldMk cId="3014650645" sldId="327"/>
        </pc:sldMkLst>
        <pc:spChg chg="mod">
          <ac:chgData name="James Young" userId="7f8d7c9cdb576883" providerId="LiveId" clId="{7396EA53-9AB9-49C4-AB64-99CEFE3F61A1}" dt="2024-05-14T18:01:11.284" v="424" actId="255"/>
          <ac:spMkLst>
            <pc:docMk/>
            <pc:sldMk cId="3014650645" sldId="327"/>
            <ac:spMk id="3" creationId="{708276BC-A706-40B5-B51D-6AA00A059507}"/>
          </ac:spMkLst>
        </pc:spChg>
      </pc:sldChg>
      <pc:sldChg chg="modSp new mod">
        <pc:chgData name="James Young" userId="7f8d7c9cdb576883" providerId="LiveId" clId="{7396EA53-9AB9-49C4-AB64-99CEFE3F61A1}" dt="2024-05-14T17:58:34.410" v="407" actId="255"/>
        <pc:sldMkLst>
          <pc:docMk/>
          <pc:sldMk cId="1479592708" sldId="328"/>
        </pc:sldMkLst>
        <pc:spChg chg="mod">
          <ac:chgData name="James Young" userId="7f8d7c9cdb576883" providerId="LiveId" clId="{7396EA53-9AB9-49C4-AB64-99CEFE3F61A1}" dt="2024-05-14T17:57:52.368" v="396" actId="27636"/>
          <ac:spMkLst>
            <pc:docMk/>
            <pc:sldMk cId="1479592708" sldId="328"/>
            <ac:spMk id="2" creationId="{F131B5EA-0A70-F71F-82F1-C91F462DAB75}"/>
          </ac:spMkLst>
        </pc:spChg>
        <pc:spChg chg="mod">
          <ac:chgData name="James Young" userId="7f8d7c9cdb576883" providerId="LiveId" clId="{7396EA53-9AB9-49C4-AB64-99CEFE3F61A1}" dt="2024-05-14T17:58:34.410" v="407" actId="255"/>
          <ac:spMkLst>
            <pc:docMk/>
            <pc:sldMk cId="1479592708" sldId="328"/>
            <ac:spMk id="3" creationId="{11B12C97-4619-887B-26FB-A3D3126BA35A}"/>
          </ac:spMkLst>
        </pc:spChg>
      </pc:sldChg>
      <pc:sldChg chg="modSp add mod">
        <pc:chgData name="James Young" userId="7f8d7c9cdb576883" providerId="LiveId" clId="{7396EA53-9AB9-49C4-AB64-99CEFE3F61A1}" dt="2024-05-14T18:29:33.092" v="953" actId="6549"/>
        <pc:sldMkLst>
          <pc:docMk/>
          <pc:sldMk cId="3488214519" sldId="329"/>
        </pc:sldMkLst>
        <pc:spChg chg="mod">
          <ac:chgData name="James Young" userId="7f8d7c9cdb576883" providerId="LiveId" clId="{7396EA53-9AB9-49C4-AB64-99CEFE3F61A1}" dt="2024-05-14T18:29:33.092" v="953" actId="6549"/>
          <ac:spMkLst>
            <pc:docMk/>
            <pc:sldMk cId="3488214519" sldId="329"/>
            <ac:spMk id="3" creationId="{708276BC-A706-40B5-B51D-6AA00A059507}"/>
          </ac:spMkLst>
        </pc:spChg>
      </pc:sldChg>
      <pc:sldChg chg="modSp add mod">
        <pc:chgData name="James Young" userId="7f8d7c9cdb576883" providerId="LiveId" clId="{7396EA53-9AB9-49C4-AB64-99CEFE3F61A1}" dt="2024-05-14T18:03:14.282" v="446" actId="20577"/>
        <pc:sldMkLst>
          <pc:docMk/>
          <pc:sldMk cId="2455003100" sldId="330"/>
        </pc:sldMkLst>
        <pc:spChg chg="mod">
          <ac:chgData name="James Young" userId="7f8d7c9cdb576883" providerId="LiveId" clId="{7396EA53-9AB9-49C4-AB64-99CEFE3F61A1}" dt="2024-05-14T18:03:14.282" v="446" actId="20577"/>
          <ac:spMkLst>
            <pc:docMk/>
            <pc:sldMk cId="2455003100" sldId="330"/>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“He Leadeth Beside the Quiet Waters”:</a:t>
            </a:r>
            <a:r>
              <a:rPr lang="en-US" sz="2400" dirty="0">
                <a:effectLst/>
                <a:latin typeface="Calibri" panose="020F0502020204030204" pitchFamily="34" charset="0"/>
                <a:ea typeface="Aptos" panose="020B0004020202020204" pitchFamily="34" charset="0"/>
              </a:rPr>
              <a:t> </a:t>
            </a:r>
          </a:p>
          <a:p>
            <a:pPr marL="0" indent="0">
              <a:lnSpc>
                <a:spcPct val="107000"/>
              </a:lnSpc>
              <a:spcBef>
                <a:spcPts val="0"/>
              </a:spcBef>
              <a:spcAft>
                <a:spcPts val="600"/>
              </a:spcAft>
              <a:buNone/>
            </a:pPr>
            <a:r>
              <a:rPr lang="en-US" sz="2000" b="1" kern="1800" dirty="0">
                <a:effectLst/>
                <a:latin typeface="Calibri" panose="020F0502020204030204" pitchFamily="34" charset="0"/>
                <a:ea typeface="Times New Roman" panose="02020603050405020304" pitchFamily="18" charset="0"/>
              </a:rPr>
              <a:t>John 7:37-39 “</a:t>
            </a:r>
            <a:r>
              <a:rPr lang="en-US" sz="2000" kern="0" dirty="0">
                <a:effectLst/>
                <a:latin typeface="Calibri" panose="020F0502020204030204" pitchFamily="34" charset="0"/>
                <a:ea typeface="Times New Roman" panose="02020603050405020304" pitchFamily="18" charset="0"/>
              </a:rPr>
              <a:t>Now on the last day, the great day of the feast, Jesus stood and cried out, saying, "If anyone is thirsty, let him come to Me and drink. He who believes in Me, as the Scripture said, 'From His innermost being will flow rivers of living water.' But this He spoke of the Spirit, whom those who believed in Him were to receive; for the Spirit was not yet given, because Jesus was not yet glorified.”   </a:t>
            </a:r>
          </a:p>
          <a:p>
            <a:pPr marL="0" indent="0">
              <a:lnSpc>
                <a:spcPct val="107000"/>
              </a:lnSpc>
              <a:spcBef>
                <a:spcPts val="0"/>
              </a:spcBef>
              <a:spcAft>
                <a:spcPts val="600"/>
              </a:spcAft>
              <a:buNone/>
            </a:pPr>
            <a:endParaRPr lang="en-US" sz="1000" b="1" kern="0"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000" b="1" kern="0" dirty="0">
                <a:effectLst/>
                <a:latin typeface="Calibri" panose="020F0502020204030204" pitchFamily="34" charset="0"/>
                <a:ea typeface="Times New Roman" panose="02020603050405020304" pitchFamily="18" charset="0"/>
              </a:rPr>
              <a:t>Rom 8:5,6,11 “</a:t>
            </a:r>
            <a:r>
              <a:rPr lang="en-US" sz="2000" kern="0" dirty="0">
                <a:effectLst/>
                <a:latin typeface="Calibri" panose="020F0502020204030204" pitchFamily="34" charset="0"/>
                <a:ea typeface="Times New Roman" panose="02020603050405020304" pitchFamily="18" charset="0"/>
              </a:rPr>
              <a:t>For those who are according to the flesh set their minds on the things of the flesh, but those who are according to the Spirit, the things of the Spirit. For the mind set on the flesh is death, but the mind set on the Spirit is life and peace. But if the Spirit of Him who raised Jesus from the dead dwells in you, He who raised Christ Jesus from the dead will also give life to your mortal bodies through His spirit who dwells in you.”</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2180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Eph 4:14,15 “</a:t>
            </a:r>
            <a:r>
              <a:rPr lang="en-US" sz="2400" kern="0" dirty="0">
                <a:effectLst/>
                <a:latin typeface="Calibri" panose="020F0502020204030204" pitchFamily="34" charset="0"/>
                <a:ea typeface="Times New Roman" panose="02020603050405020304" pitchFamily="18" charset="0"/>
              </a:rPr>
              <a:t>As a result, we are no longer to be children, tossed here and there by waves and carried about by every wind of doctrine, by the trickery of men, by craftiness in deceitful scheming; but speaking the truth in love, we are to grow up in all aspects into Him who is the head, even Christ . . who causes the growth of the body for the building up of itself in love.”     </a:t>
            </a:r>
          </a:p>
          <a:p>
            <a:pPr marL="0" indent="0">
              <a:lnSpc>
                <a:spcPct val="107000"/>
              </a:lnSpc>
              <a:spcBef>
                <a:spcPts val="0"/>
              </a:spcBef>
              <a:spcAft>
                <a:spcPts val="600"/>
              </a:spcAft>
              <a:buNone/>
            </a:pPr>
            <a:endParaRPr lang="en-US" sz="1000" b="1" kern="0"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James 3:17 “</a:t>
            </a:r>
            <a:r>
              <a:rPr lang="en-US" sz="2400" kern="0" dirty="0">
                <a:effectLst/>
                <a:latin typeface="Calibri" panose="020F0502020204030204" pitchFamily="34" charset="0"/>
                <a:ea typeface="Times New Roman" panose="02020603050405020304" pitchFamily="18" charset="0"/>
              </a:rPr>
              <a:t>But the wisdom from above is first pure, then peaceable, gentle, reasonable, full of mercy and good fruits, unwavering, without hypocrisy.”</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0778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b="1" dirty="0">
                <a:effectLst/>
                <a:latin typeface="Calibri" panose="020F0502020204030204" pitchFamily="34" charset="0"/>
                <a:ea typeface="Aptos" panose="020B0004020202020204" pitchFamily="34" charset="0"/>
              </a:rPr>
              <a:t>Psalm 23:3   “He restores my soul; </a:t>
            </a:r>
          </a:p>
          <a:p>
            <a:pPr marL="0" indent="0">
              <a:lnSpc>
                <a:spcPct val="107000"/>
              </a:lnSpc>
              <a:spcBef>
                <a:spcPts val="0"/>
              </a:spcBef>
              <a:spcAft>
                <a:spcPts val="600"/>
              </a:spcAft>
              <a:buNone/>
            </a:pPr>
            <a:r>
              <a:rPr lang="en-US" sz="2200" dirty="0">
                <a:effectLst/>
                <a:latin typeface="Calibri" panose="020F0502020204030204" pitchFamily="34" charset="0"/>
                <a:ea typeface="Aptos" panose="020B0004020202020204" pitchFamily="34" charset="0"/>
              </a:rPr>
              <a:t>He guides me in the paths of righteousness for His name’s sake.”</a:t>
            </a:r>
            <a:endParaRPr lang="en-US"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4353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000" b="1" dirty="0">
                <a:effectLst/>
                <a:latin typeface="Calibri" panose="020F0502020204030204" pitchFamily="34" charset="0"/>
                <a:ea typeface="Aptos" panose="020B0004020202020204" pitchFamily="34" charset="0"/>
              </a:rPr>
              <a:t>Luke 15:1-7   “</a:t>
            </a:r>
            <a:r>
              <a:rPr lang="en-US" sz="2000" b="1" dirty="0">
                <a:latin typeface="Calibri" panose="020F0502020204030204" pitchFamily="34" charset="0"/>
                <a:ea typeface="Aptos" panose="020B0004020202020204" pitchFamily="34" charset="0"/>
              </a:rPr>
              <a:t>N</a:t>
            </a:r>
            <a:r>
              <a:rPr lang="en-US" sz="2000" dirty="0">
                <a:effectLst/>
                <a:latin typeface="Calibri" panose="020F0502020204030204" pitchFamily="34" charset="0"/>
                <a:ea typeface="Aptos" panose="020B0004020202020204" pitchFamily="34" charset="0"/>
              </a:rPr>
              <a:t>ow all the tax collectors and the sinners were coming near Him to listen to Him. Both the Pharisees and the scribes began to grumble, saying, ‘This man receives sinners and eats with them.’ So He told them this parable, saying, ‘What man among you, if he has a hundred sheep and has lost one of them, does he not leave the ninety-nine in the open pasture and go after the one which is lost until he finds it? When he has found it, he lays it on his shoulders, rejoicing. And when he comes home, he calls together his friends and neighbors, saying to them, ‘Rejoice with me, for I have found my sheep which was lost!’   I tell you that in the same way, there will be more joy in heaven over one sinner who repents than over ninety-nine righteous persons who need no repentance.”</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7993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1B5EA-0A70-F71F-82F1-C91F462DAB75}"/>
              </a:ext>
            </a:extLst>
          </p:cNvPr>
          <p:cNvSpPr>
            <a:spLocks noGrp="1"/>
          </p:cNvSpPr>
          <p:nvPr>
            <p:ph type="title"/>
          </p:nvPr>
        </p:nvSpPr>
        <p:spPr>
          <a:xfrm flipV="1">
            <a:off x="628650" y="319407"/>
            <a:ext cx="78867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1B12C97-4619-887B-26FB-A3D3126BA35A}"/>
              </a:ext>
            </a:extLst>
          </p:cNvPr>
          <p:cNvSpPr>
            <a:spLocks noGrp="1"/>
          </p:cNvSpPr>
          <p:nvPr>
            <p:ph idx="1"/>
          </p:nvPr>
        </p:nvSpPr>
        <p:spPr>
          <a:xfrm>
            <a:off x="628650" y="465826"/>
            <a:ext cx="7886700" cy="5711137"/>
          </a:xfrm>
        </p:spPr>
        <p:txBody>
          <a:bodyPr/>
          <a:lstStyle/>
          <a:p>
            <a:r>
              <a:rPr lang="en-US" sz="2400" b="1" kern="100" dirty="0" err="1">
                <a:effectLst/>
                <a:latin typeface="Calibri" panose="020F0502020204030204" pitchFamily="34" charset="0"/>
                <a:ea typeface="Aptos" panose="020B0004020202020204" pitchFamily="34" charset="0"/>
                <a:cs typeface="Times New Roman" panose="02020603050405020304" pitchFamily="18" charset="0"/>
              </a:rPr>
              <a:t>Jer</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 31:3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The Lord appeared from afar, saying, ‘I have loved you with an everlasting love; therefore, I have drawn you with lovingkindness. Again I will rebuild you and you will be rebuilt.”</a:t>
            </a:r>
          </a:p>
          <a:p>
            <a:pPr marL="0" indent="0">
              <a:buNone/>
            </a:pPr>
            <a:endParaRPr lang="en-US" sz="1000"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endParaRPr>
          </a:p>
          <a:p>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2 Cor 1:3,4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Blessed be the God and Father of our Lord Jesus Christ the Father of mercies and God of all comfort, who comforts us in all our tribulation, that we may be able to comfort those who are in any trouble by the comfort wherewith we ourselves are comforted by God.”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79592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gn="ctr">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Psalm 23:3 “</a:t>
            </a:r>
            <a:r>
              <a:rPr lang="en-US" sz="2400" dirty="0">
                <a:effectLst/>
                <a:latin typeface="Calibri" panose="020F0502020204030204" pitchFamily="34" charset="0"/>
                <a:ea typeface="Aptos" panose="020B0004020202020204" pitchFamily="34" charset="0"/>
              </a:rPr>
              <a:t>He restores my soul</a:t>
            </a:r>
            <a:r>
              <a:rPr lang="en-US" sz="2400" b="1" dirty="0">
                <a:effectLst/>
                <a:latin typeface="Calibri" panose="020F0502020204030204" pitchFamily="34" charset="0"/>
                <a:ea typeface="Aptos" panose="020B0004020202020204" pitchFamily="34" charset="0"/>
              </a:rPr>
              <a:t>; </a:t>
            </a:r>
          </a:p>
          <a:p>
            <a:pPr marL="0" indent="0">
              <a:lnSpc>
                <a:spcPct val="107000"/>
              </a:lnSpc>
              <a:spcBef>
                <a:spcPts val="0"/>
              </a:spcBef>
              <a:spcAft>
                <a:spcPts val="600"/>
              </a:spcAft>
              <a:buNone/>
            </a:pPr>
            <a:r>
              <a:rPr lang="en-US" sz="2200" b="1" dirty="0">
                <a:effectLst/>
                <a:latin typeface="Calibri" panose="020F0502020204030204" pitchFamily="34" charset="0"/>
                <a:ea typeface="Aptos" panose="020B0004020202020204" pitchFamily="34" charset="0"/>
              </a:rPr>
              <a:t>He guides me in the paths of righteousness for His name’s sake.”</a:t>
            </a:r>
          </a:p>
          <a:p>
            <a:pPr marL="0" indent="0">
              <a:lnSpc>
                <a:spcPct val="107000"/>
              </a:lnSpc>
              <a:spcBef>
                <a:spcPts val="0"/>
              </a:spcBef>
              <a:spcAft>
                <a:spcPts val="600"/>
              </a:spcAft>
              <a:buNone/>
            </a:pPr>
            <a:endParaRPr lang="en-US" sz="2400" b="1" dirty="0">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endParaRPr lang="en-US" sz="2400" b="1" dirty="0">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Isaiah 53:6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All we like sheep have gone astray; we have turned everyone to his own way.”    </a:t>
            </a:r>
          </a:p>
          <a:p>
            <a:pPr marL="0" indent="0">
              <a:lnSpc>
                <a:spcPct val="107000"/>
              </a:lnSpc>
              <a:spcBef>
                <a:spcPts val="0"/>
              </a:spcBef>
              <a:spcAft>
                <a:spcPts val="600"/>
              </a:spcAft>
              <a:buNone/>
            </a:pPr>
            <a:endParaRPr lang="en-US" sz="1000" b="1" kern="100" dirty="0">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Prov 14:12 &amp; 16:25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There is a way which seems right to a man, but its end is the way of death.”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1800" b="1" dirty="0">
              <a:effectLst/>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4650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John 14:16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I will ask the Father, and He will give you another Helper, that He may be with you forever”.  </a:t>
            </a:r>
          </a:p>
          <a:p>
            <a:pPr marL="0" indent="0">
              <a:lnSpc>
                <a:spcPct val="107000"/>
              </a:lnSpc>
              <a:spcBef>
                <a:spcPts val="0"/>
              </a:spcBef>
              <a:spcAft>
                <a:spcPts val="600"/>
              </a:spcAft>
              <a:buNone/>
            </a:pPr>
            <a:endParaRPr lang="en-US" sz="1000" b="1" kern="100" dirty="0">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Acts 2:38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And Peter said to them, ‘Repent, and each of you be baptized in the name of Jesus Christ for the forgiveness of your sins; and you will receive the gift of the Holy Spirit.”  </a:t>
            </a:r>
          </a:p>
          <a:p>
            <a:pPr marL="0" indent="0">
              <a:lnSpc>
                <a:spcPct val="107000"/>
              </a:lnSpc>
              <a:spcBef>
                <a:spcPts val="0"/>
              </a:spcBef>
              <a:spcAft>
                <a:spcPts val="600"/>
              </a:spcAft>
              <a:buNone/>
            </a:pPr>
            <a:endParaRPr lang="en-US" sz="1000" b="1" kern="100" dirty="0">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Acts 5:32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And we are witnesses of these things; and so is the Holy Spirit, whom God has given to those who obey Him.”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8214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2 Tim 2:15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Be diligent to present yourself approved of God as a workman who does not need to be ashamed, accurately handling the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word of truth</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2400" b="1" kern="100" dirty="0">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2 Tim 3:15,16,17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and that from childhood you have known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the sacred writings</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which are able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to give you the wisdom</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that leads to salvation through faith which is in Christ Jesus. All Scripture is inspired by God and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profitable for</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teaching, reproof, for correction, for training in righteousness; so that the man of God may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be adequate, equipped for every good work</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5003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Psalm 23:1-3  </a:t>
            </a:r>
          </a:p>
          <a:p>
            <a:pPr marL="0" indent="0">
              <a:lnSpc>
                <a:spcPct val="107000"/>
              </a:lnSpc>
              <a:spcBef>
                <a:spcPts val="0"/>
              </a:spcBef>
              <a:spcAft>
                <a:spcPts val="600"/>
              </a:spcAft>
              <a:buNone/>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“The Lord is my shepherd; I shall not be in need. He makes me lie down in green pastures; He leads me beside quiet waters. He restores my soul; He guides me in the paths of righteousness for His name’s sake.”</a:t>
            </a:r>
          </a:p>
          <a:p>
            <a:pPr marL="0" indent="0">
              <a:lnSpc>
                <a:spcPct val="107000"/>
              </a:lnSpc>
              <a:spcBef>
                <a:spcPts val="0"/>
              </a:spcBef>
              <a:spcAft>
                <a:spcPts val="600"/>
              </a:spcAft>
              <a:buNone/>
            </a:pPr>
            <a:endParaRPr lang="en-US" sz="2400" kern="100" dirty="0">
              <a:latin typeface="Calibri" panose="020F0502020204030204" pitchFamily="34" charset="0"/>
              <a:ea typeface="Aptos" panose="020B0004020202020204" pitchFamily="34" charset="0"/>
              <a:cs typeface="Times New Roman" panose="02020603050405020304" pitchFamily="18" charset="0"/>
            </a:endParaRPr>
          </a:p>
          <a:p>
            <a:pPr marL="0" indent="0" algn="ctr">
              <a:lnSpc>
                <a:spcPct val="107000"/>
              </a:lnSpc>
              <a:spcBef>
                <a:spcPts val="0"/>
              </a:spcBef>
              <a:spcAft>
                <a:spcPts val="600"/>
              </a:spcAft>
              <a:buNone/>
            </a:pPr>
            <a:r>
              <a:rPr lang="en-US" sz="24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He takes care of </a:t>
            </a:r>
            <a:r>
              <a:rPr lang="en-US" sz="2400" kern="10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me in </a:t>
            </a:r>
            <a:r>
              <a:rPr lang="en-US" sz="24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all things and in </a:t>
            </a:r>
            <a:r>
              <a:rPr lang="en-US" sz="2400" kern="10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all ways!</a:t>
            </a:r>
            <a:endParaRPr lang="en-US"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3744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Good Shepherd</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Bef>
                <a:spcPts val="0"/>
              </a:spcBef>
              <a:spcAft>
                <a:spcPts val="800"/>
              </a:spcAft>
              <a:buNone/>
            </a:pPr>
            <a:r>
              <a:rPr lang="en-US" b="1" kern="100" dirty="0">
                <a:effectLst/>
                <a:latin typeface="Calibri" panose="020F0502020204030204" pitchFamily="34" charset="0"/>
                <a:ea typeface="Aptos" panose="020B0004020202020204" pitchFamily="34" charset="0"/>
                <a:cs typeface="Times New Roman" panose="02020603050405020304" pitchFamily="18" charset="0"/>
              </a:rPr>
              <a:t>Psalm 23 – The Lord is My Shepherd</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10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b="1" kern="100" dirty="0">
                <a:effectLst/>
                <a:latin typeface="Calibri" panose="020F0502020204030204" pitchFamily="34" charset="0"/>
                <a:ea typeface="Aptos" panose="020B0004020202020204" pitchFamily="34" charset="0"/>
                <a:cs typeface="Times New Roman" panose="02020603050405020304" pitchFamily="18" charset="0"/>
              </a:rPr>
              <a:t>Psalm 23:1  “The Lord is my shepherd; I shall not be in need.”</a:t>
            </a:r>
          </a:p>
          <a:p>
            <a:pPr marL="0" marR="0" indent="0">
              <a:lnSpc>
                <a:spcPct val="115000"/>
              </a:lnSpc>
              <a:spcBef>
                <a:spcPts val="0"/>
              </a:spcBef>
              <a:spcAft>
                <a:spcPts val="800"/>
              </a:spcAft>
              <a:buNone/>
            </a:pPr>
            <a:endParaRPr lang="en-US" sz="1000" b="1" kern="100" dirty="0">
              <a:latin typeface="Calibri" panose="020F050202020403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10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15000"/>
              </a:lnSpc>
              <a:spcBef>
                <a:spcPts val="0"/>
              </a:spcBef>
              <a:spcAft>
                <a:spcPts val="800"/>
              </a:spcAft>
              <a:buNone/>
            </a:pPr>
            <a:r>
              <a:rPr lang="en-US" b="1" kern="100" dirty="0">
                <a:effectLst/>
                <a:latin typeface="Calibri" panose="020F0502020204030204" pitchFamily="34" charset="0"/>
                <a:ea typeface="Aptos" panose="020B0004020202020204" pitchFamily="34" charset="0"/>
                <a:cs typeface="Times New Roman" panose="02020603050405020304" pitchFamily="18" charset="0"/>
              </a:rPr>
              <a:t>Phil 2:10,11 </a:t>
            </a:r>
            <a:r>
              <a:rPr lang="en-US" kern="100" dirty="0">
                <a:effectLst/>
                <a:latin typeface="Calibri" panose="020F0502020204030204" pitchFamily="34" charset="0"/>
                <a:ea typeface="Aptos" panose="020B0004020202020204" pitchFamily="34" charset="0"/>
                <a:cs typeface="Times New Roman" panose="02020603050405020304" pitchFamily="18" charset="0"/>
              </a:rPr>
              <a:t>“so that at the name of Jesus every knee will bow, of those who are in heaven and on earth and under the earth, and that every tongue will confess that Jesus Christ is Lord, to the glory of God the Father.”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lvl="0" indent="0">
              <a:lnSpc>
                <a:spcPct val="115000"/>
              </a:lnSpc>
              <a:spcBef>
                <a:spcPts val="0"/>
              </a:spcBef>
              <a:spcAft>
                <a:spcPts val="0"/>
              </a:spcAft>
              <a:buNone/>
            </a:pPr>
            <a:r>
              <a:rPr lang="en-US" b="1" kern="100" dirty="0">
                <a:effectLst/>
                <a:latin typeface="Calibri" panose="020F0502020204030204" pitchFamily="34" charset="0"/>
                <a:ea typeface="Aptos" panose="020B0004020202020204" pitchFamily="34" charset="0"/>
                <a:cs typeface="Times New Roman" panose="02020603050405020304" pitchFamily="18" charset="0"/>
              </a:rPr>
              <a:t>United with the Lord:   </a:t>
            </a:r>
          </a:p>
          <a:p>
            <a:pPr marL="0" marR="0" lvl="0" indent="0">
              <a:lnSpc>
                <a:spcPct val="115000"/>
              </a:lnSpc>
              <a:spcBef>
                <a:spcPts val="0"/>
              </a:spcBef>
              <a:spcAft>
                <a:spcPts val="0"/>
              </a:spcAft>
              <a:buNone/>
            </a:pPr>
            <a:endParaRPr lang="en-US" sz="18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0"/>
              </a:spcAft>
              <a:buNone/>
            </a:pPr>
            <a:r>
              <a:rPr lang="en-US" sz="2600" b="1" kern="100" dirty="0">
                <a:effectLst/>
                <a:latin typeface="Calibri" panose="020F0502020204030204" pitchFamily="34" charset="0"/>
                <a:ea typeface="Aptos" panose="020B0004020202020204" pitchFamily="34" charset="0"/>
                <a:cs typeface="Times New Roman" panose="02020603050405020304" pitchFamily="18" charset="0"/>
              </a:rPr>
              <a:t>Rom 6:4,5 “</a:t>
            </a:r>
            <a:r>
              <a:rPr lang="en-US" sz="2600" dirty="0">
                <a:effectLst/>
                <a:latin typeface="Calibri" panose="020F0502020204030204" pitchFamily="34" charset="0"/>
                <a:ea typeface="Aptos" panose="020B0004020202020204" pitchFamily="34" charset="0"/>
              </a:rPr>
              <a:t>Therefore we have been buried with Him through baptism unto death . . .  For if we have become united with Him in the likeness of His death, certainly we shall also be in the likeness of His resurrection”.</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 </a:t>
            </a:r>
          </a:p>
          <a:p>
            <a:pPr marL="0" marR="0" lvl="0" indent="0">
              <a:lnSpc>
                <a:spcPct val="115000"/>
              </a:lnSpc>
              <a:spcBef>
                <a:spcPts val="0"/>
              </a:spcBef>
              <a:spcAft>
                <a:spcPts val="0"/>
              </a:spcAft>
              <a:buNone/>
            </a:pPr>
            <a:endParaRPr lang="en-US" sz="26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0"/>
              </a:spcAft>
              <a:buNone/>
            </a:pPr>
            <a:endParaRPr lang="en-US" sz="18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0"/>
              </a:spcAft>
              <a:buNone/>
            </a:pPr>
            <a:r>
              <a:rPr lang="en-US" sz="2600" b="1" kern="100" dirty="0">
                <a:effectLst/>
                <a:latin typeface="Calibri" panose="020F0502020204030204" pitchFamily="34" charset="0"/>
                <a:ea typeface="Aptos" panose="020B0004020202020204" pitchFamily="34" charset="0"/>
                <a:cs typeface="Times New Roman" panose="02020603050405020304" pitchFamily="18" charset="0"/>
              </a:rPr>
              <a:t>1 Cor 6:17 “</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But the one who joins himself to the Lord is one spirit with Him.”</a:t>
            </a:r>
          </a:p>
          <a:p>
            <a:pPr marL="0" marR="0" lvl="0" indent="0">
              <a:lnSpc>
                <a:spcPct val="115000"/>
              </a:lnSpc>
              <a:spcBef>
                <a:spcPts val="0"/>
              </a:spcBef>
              <a:spcAft>
                <a:spcPts val="0"/>
              </a:spcAft>
              <a:buNone/>
            </a:pPr>
            <a:r>
              <a:rPr lang="en-US" sz="1800" b="1" kern="100" dirty="0">
                <a:effectLst/>
                <a:latin typeface="Calibri" panose="020F050202020403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John 10:27,28 </a:t>
            </a:r>
            <a:r>
              <a:rPr lang="en-US" sz="2800" kern="100" dirty="0">
                <a:effectLst/>
                <a:latin typeface="Calibri" panose="020F0502020204030204" pitchFamily="34" charset="0"/>
                <a:ea typeface="Aptos" panose="020B0004020202020204" pitchFamily="34" charset="0"/>
                <a:cs typeface="Times New Roman" panose="02020603050405020304" pitchFamily="18" charset="0"/>
              </a:rPr>
              <a:t>“My sheep hear My voice, and I know them, and they follow Me’ and I will </a:t>
            </a: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give eternal life to them</a:t>
            </a: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and they will never perish; </a:t>
            </a:r>
            <a:r>
              <a:rPr lang="en-US" sz="28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and no one will snatch them out of My hand</a:t>
            </a: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b="1" kern="100" dirty="0">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John 17:15 “</a:t>
            </a:r>
            <a:r>
              <a:rPr lang="en-US" sz="2800" kern="100" dirty="0">
                <a:effectLst/>
                <a:latin typeface="Calibri" panose="020F0502020204030204" pitchFamily="34" charset="0"/>
                <a:ea typeface="Aptos" panose="020B0004020202020204" pitchFamily="34" charset="0"/>
                <a:cs typeface="Times New Roman" panose="02020603050405020304" pitchFamily="18" charset="0"/>
              </a:rPr>
              <a:t>I do not ask that You take them out of the world, but to keep them from the evil one.”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15000"/>
              </a:lnSpc>
              <a:spcBef>
                <a:spcPts val="0"/>
              </a:spcBef>
              <a:spcAft>
                <a:spcPts val="0"/>
              </a:spcAft>
              <a:buNone/>
            </a:pPr>
            <a:r>
              <a:rPr lang="en-US" sz="2000" b="1" kern="100" dirty="0">
                <a:effectLst/>
                <a:latin typeface="Calibri" panose="020F0502020204030204" pitchFamily="34" charset="0"/>
                <a:ea typeface="Aptos" panose="020B0004020202020204" pitchFamily="34" charset="0"/>
                <a:cs typeface="Times New Roman" panose="02020603050405020304" pitchFamily="18" charset="0"/>
              </a:rPr>
              <a:t>Mt 6:31-34 “</a:t>
            </a:r>
            <a:r>
              <a:rPr lang="en-US" sz="2000" kern="100" dirty="0">
                <a:effectLst/>
                <a:latin typeface="Calibri" panose="020F0502020204030204" pitchFamily="34" charset="0"/>
                <a:ea typeface="Aptos" panose="020B0004020202020204" pitchFamily="34" charset="0"/>
                <a:cs typeface="Times New Roman" panose="02020603050405020304" pitchFamily="18" charset="0"/>
              </a:rPr>
              <a:t>Do not worry then, saying, ‘What will we eat?’ or “What will we drink? Or ‘What will we wear for clothing?’ For the Gentiles eagerly seek all these things; for your heavenly Father knows that you need all these things. But seek first His kingdom and His righteousness will be added to you. So do not worry about tomorrow; for tomorrow will care for itself. Each day has enough trouble of its own.”</a:t>
            </a:r>
            <a:r>
              <a:rPr lang="en-US" sz="2000"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 </a:t>
            </a:r>
          </a:p>
          <a:p>
            <a:pPr marL="0" marR="0" lvl="0" indent="0">
              <a:lnSpc>
                <a:spcPct val="115000"/>
              </a:lnSpc>
              <a:spcBef>
                <a:spcPts val="0"/>
              </a:spcBef>
              <a:spcAft>
                <a:spcPts val="0"/>
              </a:spcAft>
              <a:buNone/>
            </a:pPr>
            <a:endParaRPr lang="en-US" sz="1000"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0"/>
              </a:spcAft>
              <a:buNone/>
            </a:pPr>
            <a:r>
              <a:rPr lang="en-US" sz="2000" b="1" kern="100" dirty="0">
                <a:effectLst/>
                <a:latin typeface="Calibri" panose="020F0502020204030204" pitchFamily="34" charset="0"/>
                <a:ea typeface="Aptos" panose="020B0004020202020204" pitchFamily="34" charset="0"/>
                <a:cs typeface="Times New Roman" panose="02020603050405020304" pitchFamily="18" charset="0"/>
              </a:rPr>
              <a:t>Phil 4:11,12 “</a:t>
            </a:r>
            <a:r>
              <a:rPr lang="en-US" sz="2000" kern="100" dirty="0">
                <a:effectLst/>
                <a:latin typeface="Calibri" panose="020F0502020204030204" pitchFamily="34" charset="0"/>
                <a:ea typeface="Aptos" panose="020B0004020202020204" pitchFamily="34" charset="0"/>
                <a:cs typeface="Times New Roman" panose="02020603050405020304" pitchFamily="18" charset="0"/>
              </a:rPr>
              <a:t>Not that I speak from want, for I have learned to be content in whatever circumstances I am. </a:t>
            </a:r>
            <a:r>
              <a:rPr lang="en-US" sz="2000" b="1" kern="100" dirty="0">
                <a:effectLst/>
                <a:latin typeface="Calibri" panose="020F0502020204030204" pitchFamily="34" charset="0"/>
                <a:ea typeface="Aptos" panose="020B0004020202020204" pitchFamily="34" charset="0"/>
                <a:cs typeface="Times New Roman" panose="02020603050405020304" pitchFamily="18" charset="0"/>
              </a:rPr>
              <a:t> </a:t>
            </a:r>
            <a:r>
              <a:rPr lang="en-US" sz="2000" kern="100" dirty="0">
                <a:effectLst/>
                <a:latin typeface="Calibri" panose="020F0502020204030204" pitchFamily="34" charset="0"/>
                <a:ea typeface="Aptos" panose="020B0004020202020204" pitchFamily="34" charset="0"/>
                <a:cs typeface="Times New Roman" panose="02020603050405020304" pitchFamily="18" charset="0"/>
              </a:rPr>
              <a:t>I know how to get along with little, and I also know how to live in prosperity; in any and every </a:t>
            </a:r>
            <a:r>
              <a:rPr lang="en-US" sz="2000" i="1" kern="100" dirty="0">
                <a:effectLst/>
                <a:latin typeface="Calibri" panose="020F0502020204030204" pitchFamily="34" charset="0"/>
                <a:ea typeface="Aptos" panose="020B0004020202020204" pitchFamily="34" charset="0"/>
                <a:cs typeface="Times New Roman" panose="02020603050405020304" pitchFamily="18" charset="0"/>
              </a:rPr>
              <a:t>circumstance</a:t>
            </a:r>
            <a:r>
              <a:rPr lang="en-US" sz="2000" kern="100" dirty="0">
                <a:effectLst/>
                <a:latin typeface="Calibri" panose="020F0502020204030204" pitchFamily="34" charset="0"/>
                <a:ea typeface="Aptos" panose="020B0004020202020204" pitchFamily="34" charset="0"/>
                <a:cs typeface="Times New Roman" panose="02020603050405020304" pitchFamily="18" charset="0"/>
              </a:rPr>
              <a:t> I have learned the secret of being filled and going hungry, both of having abundance and suffering need.”</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gn="ctr">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Psalm 23:2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He makes me lie down in green pastures;”</a:t>
            </a:r>
          </a:p>
          <a:p>
            <a:pPr marL="0" indent="0" algn="ctr">
              <a:lnSpc>
                <a:spcPct val="107000"/>
              </a:lnSpc>
              <a:spcBef>
                <a:spcPts val="0"/>
              </a:spcBef>
              <a:spcAft>
                <a:spcPts val="600"/>
              </a:spcAft>
              <a:buNone/>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He leads me beside quiet waters.”</a:t>
            </a:r>
          </a:p>
          <a:p>
            <a:pPr marL="0" indent="0" algn="ctr">
              <a:lnSpc>
                <a:spcPct val="107000"/>
              </a:lnSpc>
              <a:spcBef>
                <a:spcPts val="0"/>
              </a:spcBef>
              <a:spcAft>
                <a:spcPts val="600"/>
              </a:spcAft>
              <a:buNone/>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“He Makes Me Lie Down in Green Pastures</a:t>
            </a:r>
            <a:r>
              <a:rPr lang="en-US" sz="2400" dirty="0">
                <a:effectLst/>
                <a:latin typeface="Calibri" panose="020F0502020204030204" pitchFamily="34" charset="0"/>
                <a:ea typeface="Aptos" panose="020B0004020202020204" pitchFamily="34" charset="0"/>
              </a:rPr>
              <a:t>”:                           for a sheep to be willing to lie down it must first be free of all fear;  free of internal friction; free of pests;  free of hunger.     </a:t>
            </a:r>
          </a:p>
          <a:p>
            <a:pPr marL="0" indent="0">
              <a:lnSpc>
                <a:spcPct val="107000"/>
              </a:lnSpc>
              <a:spcBef>
                <a:spcPts val="0"/>
              </a:spcBef>
              <a:spcAft>
                <a:spcPts val="600"/>
              </a:spcAft>
              <a:buNone/>
            </a:pPr>
            <a:endParaRPr lang="en-US" sz="1000" b="1" dirty="0">
              <a:effectLst/>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FEAR: </a:t>
            </a:r>
            <a:r>
              <a:rPr lang="en-US" sz="2400" dirty="0">
                <a:latin typeface="Calibri" panose="020F0502020204030204" pitchFamily="34" charset="0"/>
                <a:ea typeface="Aptos" panose="020B0004020202020204" pitchFamily="34" charset="0"/>
              </a:rPr>
              <a:t>according to John’s record of Jesus’s words </a:t>
            </a:r>
            <a:r>
              <a:rPr lang="en-US" sz="2400" dirty="0">
                <a:effectLst/>
                <a:latin typeface="Calibri" panose="020F0502020204030204" pitchFamily="34" charset="0"/>
                <a:ea typeface="Aptos" panose="020B0004020202020204" pitchFamily="34" charset="0"/>
              </a:rPr>
              <a:t>– Satan cannot snatch us out of God’s hands, and we will receive a crown of life at the end of our journey; God has provided us salvation, His Spirit, His Word (2 Tim 3:16) and a family (the Church) for assistance.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INTERNAL FRICTION: </a:t>
            </a:r>
            <a:r>
              <a:rPr lang="en-US" sz="2400" dirty="0">
                <a:effectLst/>
                <a:latin typeface="Calibri" panose="020F0502020204030204" pitchFamily="34" charset="0"/>
                <a:ea typeface="Aptos" panose="020B0004020202020204" pitchFamily="34" charset="0"/>
              </a:rPr>
              <a:t>Heb 10:24 = encouragement/uplifting; pray for one another; assist one another (Acts 2:44ff – all things in common); forgiveness and love.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FREE FROM PESTS: </a:t>
            </a:r>
          </a:p>
          <a:p>
            <a:pPr marL="0" indent="0">
              <a:lnSpc>
                <a:spcPct val="107000"/>
              </a:lnSpc>
              <a:spcBef>
                <a:spcPts val="0"/>
              </a:spcBef>
              <a:spcAft>
                <a:spcPts val="600"/>
              </a:spcAft>
              <a:buNone/>
            </a:pPr>
            <a:r>
              <a:rPr lang="en-US" sz="2600" b="1" dirty="0">
                <a:effectLst/>
                <a:latin typeface="Calibri" panose="020F0502020204030204" pitchFamily="34" charset="0"/>
                <a:ea typeface="Aptos" panose="020B0004020202020204" pitchFamily="34" charset="0"/>
              </a:rPr>
              <a:t>Phil 4:6,7 “</a:t>
            </a:r>
            <a:r>
              <a:rPr lang="en-US" sz="2600" dirty="0">
                <a:effectLst/>
                <a:latin typeface="Calibri" panose="020F0502020204030204" pitchFamily="34" charset="0"/>
                <a:ea typeface="Aptos" panose="020B0004020202020204" pitchFamily="34" charset="0"/>
              </a:rPr>
              <a:t>Do not be anxious about anything, but in every situation, by prayer and petition, with thanksgiving, present your requests to God. </a:t>
            </a:r>
            <a:r>
              <a:rPr lang="en-US" sz="2600" b="1" dirty="0">
                <a:effectLst/>
                <a:latin typeface="Calibri" panose="020F0502020204030204" pitchFamily="34" charset="0"/>
                <a:ea typeface="Aptos" panose="020B0004020202020204" pitchFamily="34" charset="0"/>
              </a:rPr>
              <a:t>And the peace of God, which transcends all understanding</a:t>
            </a:r>
            <a:r>
              <a:rPr lang="en-US" sz="2600" dirty="0">
                <a:effectLst/>
                <a:latin typeface="Calibri" panose="020F0502020204030204" pitchFamily="34" charset="0"/>
                <a:ea typeface="Aptos" panose="020B0004020202020204" pitchFamily="34" charset="0"/>
              </a:rPr>
              <a:t>, will guard your hearts and your minds in Christ Jesus.   </a:t>
            </a:r>
          </a:p>
          <a:p>
            <a:pPr marL="0" indent="0">
              <a:lnSpc>
                <a:spcPct val="107000"/>
              </a:lnSpc>
              <a:spcBef>
                <a:spcPts val="0"/>
              </a:spcBef>
              <a:spcAft>
                <a:spcPts val="600"/>
              </a:spcAft>
              <a:buNone/>
            </a:pPr>
            <a:r>
              <a:rPr lang="en-US" sz="2600" b="1" dirty="0">
                <a:effectLst/>
                <a:latin typeface="Calibri" panose="020F0502020204030204" pitchFamily="34" charset="0"/>
                <a:ea typeface="Aptos" panose="020B0004020202020204" pitchFamily="34" charset="0"/>
              </a:rPr>
              <a:t>Mt 6: “</a:t>
            </a:r>
            <a:r>
              <a:rPr lang="en-US" sz="2600" dirty="0">
                <a:effectLst/>
                <a:latin typeface="Calibri" panose="020F0502020204030204" pitchFamily="34" charset="0"/>
                <a:ea typeface="Aptos" panose="020B0004020202020204" pitchFamily="34" charset="0"/>
              </a:rPr>
              <a:t>But seek first His kingdom and His righteousness will be added to you. So do not worry about tomorrow; for tomorrow will care for itself”.   </a:t>
            </a:r>
          </a:p>
          <a:p>
            <a:pPr marL="0" indent="0">
              <a:lnSpc>
                <a:spcPct val="107000"/>
              </a:lnSpc>
              <a:spcBef>
                <a:spcPts val="0"/>
              </a:spcBef>
              <a:spcAft>
                <a:spcPts val="600"/>
              </a:spcAft>
              <a:buNone/>
            </a:pPr>
            <a:r>
              <a:rPr lang="en-US" sz="2600" b="1" dirty="0">
                <a:effectLst/>
                <a:latin typeface="Calibri" panose="020F0502020204030204" pitchFamily="34" charset="0"/>
                <a:ea typeface="Aptos" panose="020B0004020202020204" pitchFamily="34" charset="0"/>
              </a:rPr>
              <a:t>Isaiah 26:3 “</a:t>
            </a:r>
            <a:r>
              <a:rPr lang="en-US" sz="2600" dirty="0">
                <a:effectLst/>
                <a:latin typeface="Calibri" panose="020F0502020204030204" pitchFamily="34" charset="0"/>
                <a:ea typeface="Aptos" panose="020B0004020202020204" pitchFamily="34" charset="0"/>
              </a:rPr>
              <a:t>The steadfast of mind - You will keep in perfect peace, because he trusts in You.”</a:t>
            </a:r>
            <a:endParaRPr lang="en-US" sz="26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600" b="1" dirty="0">
                <a:effectLst/>
                <a:latin typeface="Calibri" panose="020F0502020204030204" pitchFamily="34" charset="0"/>
                <a:ea typeface="Times New Roman" panose="02020603050405020304" pitchFamily="18" charset="0"/>
              </a:rPr>
              <a:t>FREE FROM HUNGER:  </a:t>
            </a:r>
            <a:r>
              <a:rPr lang="en-US" sz="1600" b="1" dirty="0">
                <a:effectLst/>
                <a:latin typeface="Tempus Sans ITC" panose="04020404030D07020202" pitchFamily="82" charset="0"/>
                <a:ea typeface="Times New Roman" panose="02020603050405020304" pitchFamily="18" charset="0"/>
              </a:rPr>
              <a:t>(physical needs = Sermon on Mount)</a:t>
            </a:r>
            <a:endParaRPr lang="en-US" sz="1600" b="1" dirty="0">
              <a:effectLst/>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600" dirty="0">
                <a:solidFill>
                  <a:srgbClr val="00B050"/>
                </a:solidFill>
                <a:effectLst/>
                <a:latin typeface="Calibri" panose="020F0502020204030204" pitchFamily="34" charset="0"/>
                <a:ea typeface="Times New Roman" panose="02020603050405020304" pitchFamily="18" charset="0"/>
              </a:rPr>
              <a:t>Hunger for knowing about the hereafter:  </a:t>
            </a:r>
          </a:p>
          <a:p>
            <a:pPr marL="0" indent="0">
              <a:lnSpc>
                <a:spcPct val="107000"/>
              </a:lnSpc>
              <a:spcBef>
                <a:spcPts val="0"/>
              </a:spcBef>
              <a:spcAft>
                <a:spcPts val="600"/>
              </a:spcAft>
              <a:buNone/>
            </a:pPr>
            <a:r>
              <a:rPr lang="en-US" sz="2600" b="1" dirty="0">
                <a:effectLst/>
                <a:latin typeface="Calibri" panose="020F0502020204030204" pitchFamily="34" charset="0"/>
                <a:ea typeface="Times New Roman" panose="02020603050405020304" pitchFamily="18" charset="0"/>
              </a:rPr>
              <a:t>Eternity:  John 14:1-3 </a:t>
            </a:r>
            <a:r>
              <a:rPr lang="en-US" sz="2600" dirty="0">
                <a:effectLst/>
                <a:latin typeface="Calibri" panose="020F0502020204030204" pitchFamily="34" charset="0"/>
                <a:ea typeface="Times New Roman" panose="02020603050405020304" pitchFamily="18" charset="0"/>
              </a:rPr>
              <a:t>Jesus has prepared a room for us in heaven </a:t>
            </a:r>
          </a:p>
          <a:p>
            <a:pPr marL="0" indent="0">
              <a:lnSpc>
                <a:spcPct val="107000"/>
              </a:lnSpc>
              <a:spcBef>
                <a:spcPts val="0"/>
              </a:spcBef>
              <a:spcAft>
                <a:spcPts val="600"/>
              </a:spcAft>
              <a:buNone/>
            </a:pPr>
            <a:r>
              <a:rPr lang="en-US" sz="2600" b="1" dirty="0">
                <a:effectLst/>
                <a:latin typeface="Calibri" panose="020F0502020204030204" pitchFamily="34" charset="0"/>
                <a:ea typeface="Times New Roman" panose="02020603050405020304" pitchFamily="18" charset="0"/>
              </a:rPr>
              <a:t>Spiritual/Emotional:   John 10:10 = </a:t>
            </a:r>
            <a:r>
              <a:rPr lang="en-US" sz="2600" dirty="0">
                <a:effectLst/>
                <a:latin typeface="Calibri" panose="020F0502020204030204" pitchFamily="34" charset="0"/>
                <a:ea typeface="Times New Roman" panose="02020603050405020304" pitchFamily="18" charset="0"/>
              </a:rPr>
              <a:t>abundant life        (</a:t>
            </a:r>
            <a:r>
              <a:rPr lang="en-US" sz="2600" b="1" dirty="0">
                <a:effectLst/>
                <a:latin typeface="Calibri" panose="020F0502020204030204" pitchFamily="34" charset="0"/>
                <a:ea typeface="Times New Roman" panose="02020603050405020304" pitchFamily="18" charset="0"/>
              </a:rPr>
              <a:t>Gal 5:22ff</a:t>
            </a:r>
            <a:r>
              <a:rPr lang="en-US" sz="2600" dirty="0">
                <a:effectLst/>
                <a:latin typeface="Calibri" panose="020F0502020204030204" pitchFamily="34" charset="0"/>
                <a:ea typeface="Times New Roman" panose="02020603050405020304" pitchFamily="18" charset="0"/>
              </a:rPr>
              <a:t> fruit of the Spirit living within us – filling us!) = content in all things </a:t>
            </a:r>
            <a:r>
              <a:rPr lang="en-US" sz="2000" b="1" dirty="0">
                <a:effectLst/>
                <a:latin typeface="Calibri" panose="020F0502020204030204" pitchFamily="34" charset="0"/>
                <a:ea typeface="Times New Roman" panose="02020603050405020304" pitchFamily="18" charset="0"/>
              </a:rPr>
              <a:t>(Phil 4:11).</a:t>
            </a:r>
            <a:r>
              <a:rPr lang="en-US" sz="200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endParaRPr lang="en-US" sz="1000" b="1" dirty="0">
              <a:effectLst/>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600" b="1" dirty="0">
                <a:effectLst/>
                <a:latin typeface="Calibri" panose="020F0502020204030204" pitchFamily="34" charset="0"/>
                <a:ea typeface="Times New Roman" panose="02020603050405020304" pitchFamily="18" charset="0"/>
              </a:rPr>
              <a:t>Mt 5:6 “</a:t>
            </a:r>
            <a:r>
              <a:rPr lang="en-US" sz="2600" dirty="0">
                <a:effectLst/>
                <a:latin typeface="Calibri" panose="020F0502020204030204" pitchFamily="34" charset="0"/>
                <a:ea typeface="Times New Roman" panose="02020603050405020304" pitchFamily="18" charset="0"/>
              </a:rPr>
              <a:t>Blessed are they which do hunger and thirst after righteousness: for they will be filled.”</a:t>
            </a:r>
            <a:endParaRPr lang="en-US" sz="260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404</TotalTime>
  <Words>1685</Words>
  <Application>Microsoft Office PowerPoint</Application>
  <PresentationFormat>On-screen Show (4:3)</PresentationFormat>
  <Paragraphs>80</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2024-05-14T18:31:17Z</dcterms:modified>
</cp:coreProperties>
</file>