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0" r:id="rId4"/>
    <p:sldId id="321" r:id="rId5"/>
    <p:sldId id="320" r:id="rId6"/>
    <p:sldId id="319" r:id="rId7"/>
    <p:sldId id="317" r:id="rId8"/>
    <p:sldId id="316" r:id="rId9"/>
    <p:sldId id="326" r:id="rId10"/>
    <p:sldId id="325" r:id="rId11"/>
    <p:sldId id="324" r:id="rId12"/>
    <p:sldId id="323" r:id="rId13"/>
    <p:sldId id="327" r:id="rId14"/>
    <p:sldId id="311"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snapToGrid="0">
      <p:cViewPr varScale="1">
        <p:scale>
          <a:sx n="111" d="100"/>
          <a:sy n="111" d="100"/>
        </p:scale>
        <p:origin x="1620"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28C85322-25B7-4881-8621-9B6597044366}"/>
    <pc:docChg chg="undo custSel addSld delSld modSld">
      <pc:chgData name="James Young" userId="7f8d7c9cdb576883" providerId="LiveId" clId="{28C85322-25B7-4881-8621-9B6597044366}" dt="2024-05-15T20:00:40.259" v="541" actId="2696"/>
      <pc:docMkLst>
        <pc:docMk/>
      </pc:docMkLst>
      <pc:sldChg chg="modSp mod">
        <pc:chgData name="James Young" userId="7f8d7c9cdb576883" providerId="LiveId" clId="{28C85322-25B7-4881-8621-9B6597044366}" dt="2024-05-15T19:38:44.647" v="45" actId="20577"/>
        <pc:sldMkLst>
          <pc:docMk/>
          <pc:sldMk cId="2838560389" sldId="296"/>
        </pc:sldMkLst>
        <pc:spChg chg="mod">
          <ac:chgData name="James Young" userId="7f8d7c9cdb576883" providerId="LiveId" clId="{28C85322-25B7-4881-8621-9B6597044366}" dt="2024-05-15T19:38:44.647" v="45" actId="20577"/>
          <ac:spMkLst>
            <pc:docMk/>
            <pc:sldMk cId="2838560389" sldId="296"/>
            <ac:spMk id="3" creationId="{708276BC-A706-40B5-B51D-6AA00A059507}"/>
          </ac:spMkLst>
        </pc:spChg>
      </pc:sldChg>
      <pc:sldChg chg="modSp mod">
        <pc:chgData name="James Young" userId="7f8d7c9cdb576883" providerId="LiveId" clId="{28C85322-25B7-4881-8621-9B6597044366}" dt="2024-05-15T19:40:29.520" v="69" actId="313"/>
        <pc:sldMkLst>
          <pc:docMk/>
          <pc:sldMk cId="3741175804" sldId="310"/>
        </pc:sldMkLst>
        <pc:spChg chg="mod">
          <ac:chgData name="James Young" userId="7f8d7c9cdb576883" providerId="LiveId" clId="{28C85322-25B7-4881-8621-9B6597044366}" dt="2024-05-15T19:40:29.520" v="69" actId="313"/>
          <ac:spMkLst>
            <pc:docMk/>
            <pc:sldMk cId="3741175804" sldId="310"/>
            <ac:spMk id="3" creationId="{708276BC-A706-40B5-B51D-6AA00A059507}"/>
          </ac:spMkLst>
        </pc:spChg>
      </pc:sldChg>
      <pc:sldChg chg="del">
        <pc:chgData name="James Young" userId="7f8d7c9cdb576883" providerId="LiveId" clId="{28C85322-25B7-4881-8621-9B6597044366}" dt="2024-05-15T20:00:37.319" v="540" actId="2696"/>
        <pc:sldMkLst>
          <pc:docMk/>
          <pc:sldMk cId="2857862921" sldId="315"/>
        </pc:sldMkLst>
      </pc:sldChg>
      <pc:sldChg chg="modSp mod">
        <pc:chgData name="James Young" userId="7f8d7c9cdb576883" providerId="LiveId" clId="{28C85322-25B7-4881-8621-9B6597044366}" dt="2024-05-15T19:50:19.168" v="267" actId="313"/>
        <pc:sldMkLst>
          <pc:docMk/>
          <pc:sldMk cId="2438453614" sldId="316"/>
        </pc:sldMkLst>
        <pc:spChg chg="mod">
          <ac:chgData name="James Young" userId="7f8d7c9cdb576883" providerId="LiveId" clId="{28C85322-25B7-4881-8621-9B6597044366}" dt="2024-05-15T19:50:19.168" v="267" actId="313"/>
          <ac:spMkLst>
            <pc:docMk/>
            <pc:sldMk cId="2438453614" sldId="316"/>
            <ac:spMk id="3" creationId="{708276BC-A706-40B5-B51D-6AA00A059507}"/>
          </ac:spMkLst>
        </pc:spChg>
      </pc:sldChg>
      <pc:sldChg chg="modSp mod">
        <pc:chgData name="James Young" userId="7f8d7c9cdb576883" providerId="LiveId" clId="{28C85322-25B7-4881-8621-9B6597044366}" dt="2024-05-15T19:48:19.812" v="221" actId="6549"/>
        <pc:sldMkLst>
          <pc:docMk/>
          <pc:sldMk cId="2029461572" sldId="317"/>
        </pc:sldMkLst>
        <pc:spChg chg="mod">
          <ac:chgData name="James Young" userId="7f8d7c9cdb576883" providerId="LiveId" clId="{28C85322-25B7-4881-8621-9B6597044366}" dt="2024-05-15T19:48:19.812" v="221" actId="6549"/>
          <ac:spMkLst>
            <pc:docMk/>
            <pc:sldMk cId="2029461572" sldId="317"/>
            <ac:spMk id="3" creationId="{708276BC-A706-40B5-B51D-6AA00A059507}"/>
          </ac:spMkLst>
        </pc:spChg>
      </pc:sldChg>
      <pc:sldChg chg="modSp mod">
        <pc:chgData name="James Young" userId="7f8d7c9cdb576883" providerId="LiveId" clId="{28C85322-25B7-4881-8621-9B6597044366}" dt="2024-05-15T19:45:47.666" v="188" actId="122"/>
        <pc:sldMkLst>
          <pc:docMk/>
          <pc:sldMk cId="2681046262" sldId="319"/>
        </pc:sldMkLst>
        <pc:spChg chg="mod">
          <ac:chgData name="James Young" userId="7f8d7c9cdb576883" providerId="LiveId" clId="{28C85322-25B7-4881-8621-9B6597044366}" dt="2024-05-15T19:45:47.666" v="188" actId="122"/>
          <ac:spMkLst>
            <pc:docMk/>
            <pc:sldMk cId="2681046262" sldId="319"/>
            <ac:spMk id="3" creationId="{708276BC-A706-40B5-B51D-6AA00A059507}"/>
          </ac:spMkLst>
        </pc:spChg>
      </pc:sldChg>
      <pc:sldChg chg="modSp mod">
        <pc:chgData name="James Young" userId="7f8d7c9cdb576883" providerId="LiveId" clId="{28C85322-25B7-4881-8621-9B6597044366}" dt="2024-05-15T19:42:11.660" v="116" actId="20577"/>
        <pc:sldMkLst>
          <pc:docMk/>
          <pc:sldMk cId="912707575" sldId="320"/>
        </pc:sldMkLst>
        <pc:spChg chg="mod">
          <ac:chgData name="James Young" userId="7f8d7c9cdb576883" providerId="LiveId" clId="{28C85322-25B7-4881-8621-9B6597044366}" dt="2024-05-15T19:42:11.660" v="116" actId="20577"/>
          <ac:spMkLst>
            <pc:docMk/>
            <pc:sldMk cId="912707575" sldId="320"/>
            <ac:spMk id="3" creationId="{708276BC-A706-40B5-B51D-6AA00A059507}"/>
          </ac:spMkLst>
        </pc:spChg>
      </pc:sldChg>
      <pc:sldChg chg="modSp mod">
        <pc:chgData name="James Young" userId="7f8d7c9cdb576883" providerId="LiveId" clId="{28C85322-25B7-4881-8621-9B6597044366}" dt="2024-05-15T19:41:19.536" v="82" actId="20577"/>
        <pc:sldMkLst>
          <pc:docMk/>
          <pc:sldMk cId="3552266159" sldId="321"/>
        </pc:sldMkLst>
        <pc:spChg chg="mod">
          <ac:chgData name="James Young" userId="7f8d7c9cdb576883" providerId="LiveId" clId="{28C85322-25B7-4881-8621-9B6597044366}" dt="2024-05-15T19:41:19.536" v="82" actId="20577"/>
          <ac:spMkLst>
            <pc:docMk/>
            <pc:sldMk cId="3552266159" sldId="321"/>
            <ac:spMk id="3" creationId="{0D226855-EFA6-1799-FCC8-21C4783DD4AF}"/>
          </ac:spMkLst>
        </pc:spChg>
      </pc:sldChg>
      <pc:sldChg chg="add del">
        <pc:chgData name="James Young" userId="7f8d7c9cdb576883" providerId="LiveId" clId="{28C85322-25B7-4881-8621-9B6597044366}" dt="2024-05-15T20:00:40.259" v="541" actId="2696"/>
        <pc:sldMkLst>
          <pc:docMk/>
          <pc:sldMk cId="1309880702" sldId="322"/>
        </pc:sldMkLst>
      </pc:sldChg>
      <pc:sldChg chg="modSp add mod">
        <pc:chgData name="James Young" userId="7f8d7c9cdb576883" providerId="LiveId" clId="{28C85322-25B7-4881-8621-9B6597044366}" dt="2024-05-15T19:58:27.433" v="531" actId="20577"/>
        <pc:sldMkLst>
          <pc:docMk/>
          <pc:sldMk cId="519000520" sldId="323"/>
        </pc:sldMkLst>
        <pc:spChg chg="mod">
          <ac:chgData name="James Young" userId="7f8d7c9cdb576883" providerId="LiveId" clId="{28C85322-25B7-4881-8621-9B6597044366}" dt="2024-05-15T19:58:27.433" v="531" actId="20577"/>
          <ac:spMkLst>
            <pc:docMk/>
            <pc:sldMk cId="519000520" sldId="323"/>
            <ac:spMk id="3" creationId="{708276BC-A706-40B5-B51D-6AA00A059507}"/>
          </ac:spMkLst>
        </pc:spChg>
      </pc:sldChg>
      <pc:sldChg chg="modSp add mod">
        <pc:chgData name="James Young" userId="7f8d7c9cdb576883" providerId="LiveId" clId="{28C85322-25B7-4881-8621-9B6597044366}" dt="2024-05-15T19:56:15.417" v="510" actId="255"/>
        <pc:sldMkLst>
          <pc:docMk/>
          <pc:sldMk cId="4147426495" sldId="324"/>
        </pc:sldMkLst>
        <pc:spChg chg="mod">
          <ac:chgData name="James Young" userId="7f8d7c9cdb576883" providerId="LiveId" clId="{28C85322-25B7-4881-8621-9B6597044366}" dt="2024-05-15T19:56:15.417" v="510" actId="255"/>
          <ac:spMkLst>
            <pc:docMk/>
            <pc:sldMk cId="4147426495" sldId="324"/>
            <ac:spMk id="3" creationId="{708276BC-A706-40B5-B51D-6AA00A059507}"/>
          </ac:spMkLst>
        </pc:spChg>
      </pc:sldChg>
      <pc:sldChg chg="modSp add mod">
        <pc:chgData name="James Young" userId="7f8d7c9cdb576883" providerId="LiveId" clId="{28C85322-25B7-4881-8621-9B6597044366}" dt="2024-05-15T19:52:00.680" v="446" actId="313"/>
        <pc:sldMkLst>
          <pc:docMk/>
          <pc:sldMk cId="3542961175" sldId="325"/>
        </pc:sldMkLst>
        <pc:spChg chg="mod">
          <ac:chgData name="James Young" userId="7f8d7c9cdb576883" providerId="LiveId" clId="{28C85322-25B7-4881-8621-9B6597044366}" dt="2024-05-15T19:52:00.680" v="446" actId="313"/>
          <ac:spMkLst>
            <pc:docMk/>
            <pc:sldMk cId="3542961175" sldId="325"/>
            <ac:spMk id="3" creationId="{708276BC-A706-40B5-B51D-6AA00A059507}"/>
          </ac:spMkLst>
        </pc:spChg>
      </pc:sldChg>
      <pc:sldChg chg="modSp add mod">
        <pc:chgData name="James Young" userId="7f8d7c9cdb576883" providerId="LiveId" clId="{28C85322-25B7-4881-8621-9B6597044366}" dt="2024-05-15T19:51:13.210" v="439" actId="20577"/>
        <pc:sldMkLst>
          <pc:docMk/>
          <pc:sldMk cId="2425557285" sldId="326"/>
        </pc:sldMkLst>
        <pc:spChg chg="mod">
          <ac:chgData name="James Young" userId="7f8d7c9cdb576883" providerId="LiveId" clId="{28C85322-25B7-4881-8621-9B6597044366}" dt="2024-05-15T19:51:13.210" v="439" actId="20577"/>
          <ac:spMkLst>
            <pc:docMk/>
            <pc:sldMk cId="2425557285" sldId="326"/>
            <ac:spMk id="3" creationId="{708276BC-A706-40B5-B51D-6AA00A059507}"/>
          </ac:spMkLst>
        </pc:spChg>
      </pc:sldChg>
      <pc:sldChg chg="modSp add mod">
        <pc:chgData name="James Young" userId="7f8d7c9cdb576883" providerId="LiveId" clId="{28C85322-25B7-4881-8621-9B6597044366}" dt="2024-05-15T19:58:57.096" v="539" actId="255"/>
        <pc:sldMkLst>
          <pc:docMk/>
          <pc:sldMk cId="1904481962" sldId="327"/>
        </pc:sldMkLst>
        <pc:spChg chg="mod">
          <ac:chgData name="James Young" userId="7f8d7c9cdb576883" providerId="LiveId" clId="{28C85322-25B7-4881-8621-9B6597044366}" dt="2024-05-15T19:58:57.096" v="539" actId="255"/>
          <ac:spMkLst>
            <pc:docMk/>
            <pc:sldMk cId="1904481962" sldId="327"/>
            <ac:spMk id="3" creationId="{708276BC-A706-40B5-B51D-6AA00A0595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5/15/2024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5/15/2024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5/15/2024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5/15/2024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5/15/2024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5/15/2024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5/15/2024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8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Psalm 23:4 “. . . . </a:t>
            </a:r>
            <a:r>
              <a:rPr lang="en-US" kern="100" dirty="0">
                <a:effectLst/>
                <a:latin typeface="Aptos" panose="020B0004020202020204" pitchFamily="34" charset="0"/>
                <a:ea typeface="Aptos" panose="020B0004020202020204" pitchFamily="34" charset="0"/>
                <a:cs typeface="Times New Roman" panose="02020603050405020304" pitchFamily="18" charset="0"/>
              </a:rPr>
              <a:t>Your rod and staff comfort me.” </a:t>
            </a:r>
          </a:p>
          <a:p>
            <a:pPr marL="0" marR="0" indent="0">
              <a:lnSpc>
                <a:spcPct val="115000"/>
              </a:lnSpc>
              <a:spcBef>
                <a:spcPts val="0"/>
              </a:spcBef>
              <a:spcAft>
                <a:spcPts val="800"/>
              </a:spcAft>
              <a:buNone/>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The rod and staff were two of the most important tools a shepherd would carry when tending sheep. The rod was a short and thick stick that would be used to protect the flock by warding off potential threats. The staff had a crook that could be used to guide and rescue sheep from precarious situations.</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2961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buNone/>
            </a:pPr>
            <a:r>
              <a:rPr lang="en-US" sz="2400" b="1" dirty="0">
                <a:effectLst/>
                <a:latin typeface="Aptos" panose="020B0004020202020204" pitchFamily="34" charset="0"/>
                <a:ea typeface="Times New Roman" panose="02020603050405020304" pitchFamily="18" charset="0"/>
              </a:rPr>
              <a:t>ROD:   </a:t>
            </a:r>
            <a:r>
              <a:rPr lang="en-US" sz="2400" dirty="0">
                <a:effectLst/>
                <a:latin typeface="Aptos" panose="020B0004020202020204" pitchFamily="34" charset="0"/>
                <a:ea typeface="Times New Roman" panose="02020603050405020304" pitchFamily="18" charset="0"/>
              </a:rPr>
              <a:t>Used as a weapon for protection; also used for counting sheep. </a:t>
            </a:r>
            <a:endParaRPr lang="en-US" sz="2400" dirty="0">
              <a:effectLst/>
              <a:latin typeface="Times New Roman" panose="02020603050405020304" pitchFamily="18" charset="0"/>
              <a:ea typeface="Times New Roman" panose="02020603050405020304" pitchFamily="18" charset="0"/>
            </a:endParaRPr>
          </a:p>
          <a:p>
            <a:pPr marL="0" marR="0" indent="0">
              <a:buNone/>
            </a:pPr>
            <a:endParaRPr lang="en-US" sz="1000" b="1" dirty="0">
              <a:effectLst/>
              <a:latin typeface="Aptos" panose="020B0004020202020204" pitchFamily="34" charset="0"/>
              <a:ea typeface="Times New Roman" panose="02020603050405020304" pitchFamily="18" charset="0"/>
            </a:endParaRPr>
          </a:p>
          <a:p>
            <a:pPr marL="0" marR="0" indent="0">
              <a:buNone/>
            </a:pPr>
            <a:r>
              <a:rPr lang="en-US" sz="2400" b="1" dirty="0">
                <a:effectLst/>
                <a:latin typeface="Aptos" panose="020B0004020202020204" pitchFamily="34" charset="0"/>
                <a:ea typeface="Times New Roman" panose="02020603050405020304" pitchFamily="18" charset="0"/>
              </a:rPr>
              <a:t>Psalm 110:2   “</a:t>
            </a:r>
            <a:r>
              <a:rPr lang="en-US" sz="2400" dirty="0">
                <a:effectLst/>
                <a:latin typeface="Aptos" panose="020B0004020202020204" pitchFamily="34" charset="0"/>
                <a:ea typeface="Times New Roman" panose="02020603050405020304" pitchFamily="18" charset="0"/>
              </a:rPr>
              <a:t>The LORD shall send the rod of thy strength out of Zion: rule Thou in the midst of Thine enemies.”</a:t>
            </a:r>
            <a:endParaRPr lang="en-US" sz="2400" dirty="0">
              <a:effectLst/>
              <a:latin typeface="Times New Roman" panose="02020603050405020304" pitchFamily="18" charset="0"/>
              <a:ea typeface="Times New Roman" panose="02020603050405020304" pitchFamily="18" charset="0"/>
            </a:endParaRPr>
          </a:p>
          <a:p>
            <a:pPr marL="0" indent="0">
              <a:buNone/>
            </a:pPr>
            <a:endParaRPr lang="en-US" sz="1000" b="1"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Lev 27:32   “</a:t>
            </a:r>
            <a:r>
              <a:rPr lang="en-US" sz="2400" dirty="0">
                <a:effectLst/>
                <a:latin typeface="Aptos" panose="020B0004020202020204" pitchFamily="34" charset="0"/>
                <a:ea typeface="Aptos" panose="020B0004020202020204" pitchFamily="34" charset="0"/>
                <a:cs typeface="Times New Roman" panose="02020603050405020304" pitchFamily="18" charset="0"/>
              </a:rPr>
              <a:t>And concerning tithing the herd or the flock,  whatever </a:t>
            </a:r>
            <a:r>
              <a:rPr lang="en-US" sz="2400" b="1" dirty="0">
                <a:effectLst/>
                <a:latin typeface="Aptos" panose="020B0004020202020204" pitchFamily="34" charset="0"/>
                <a:ea typeface="Aptos" panose="020B0004020202020204" pitchFamily="34" charset="0"/>
                <a:cs typeface="Times New Roman" panose="02020603050405020304" pitchFamily="18" charset="0"/>
              </a:rPr>
              <a:t>passes under the rod</a:t>
            </a:r>
            <a:r>
              <a:rPr lang="en-US" sz="2400" dirty="0">
                <a:effectLst/>
                <a:latin typeface="Aptos" panose="020B0004020202020204" pitchFamily="34" charset="0"/>
                <a:ea typeface="Aptos" panose="020B0004020202020204" pitchFamily="34" charset="0"/>
                <a:cs typeface="Times New Roman" panose="02020603050405020304" pitchFamily="18" charset="0"/>
              </a:rPr>
              <a:t>, the tenth one shall be holy to the Lord.”        </a:t>
            </a:r>
          </a:p>
          <a:p>
            <a:pPr marL="0" indent="0">
              <a:buNone/>
            </a:pPr>
            <a:endParaRPr lang="en-US" sz="1000" dirty="0">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sz="2400" dirty="0">
                <a:effectLst/>
                <a:latin typeface="Aptos" panose="020B0004020202020204" pitchFamily="34" charset="0"/>
                <a:ea typeface="Aptos" panose="020B0004020202020204" pitchFamily="34" charset="0"/>
                <a:cs typeface="Times New Roman" panose="02020603050405020304" pitchFamily="18" charset="0"/>
              </a:rPr>
              <a:t>“Counting us” is a statement/illustration of Him counting us </a:t>
            </a:r>
            <a:r>
              <a:rPr lang="en-US" sz="2400" b="1" dirty="0">
                <a:effectLst/>
                <a:latin typeface="Aptos" panose="020B0004020202020204" pitchFamily="34" charset="0"/>
                <a:ea typeface="Aptos" panose="020B0004020202020204" pitchFamily="34" charset="0"/>
                <a:cs typeface="Times New Roman" panose="02020603050405020304" pitchFamily="18" charset="0"/>
              </a:rPr>
              <a:t>as one of His own</a:t>
            </a:r>
            <a:r>
              <a:rPr lang="en-US" sz="2400" dirty="0">
                <a:effectLst/>
                <a:latin typeface="Aptos" panose="020B0004020202020204" pitchFamily="34" charset="0"/>
                <a:ea typeface="Aptos" panose="020B0004020202020204" pitchFamily="34" charset="0"/>
                <a:cs typeface="Times New Roman" panose="02020603050405020304" pitchFamily="18" charset="0"/>
              </a:rPr>
              <a:t>; we belong to Him when we pass under the rod. He watches and keeps track of us. </a:t>
            </a:r>
          </a:p>
          <a:p>
            <a:pPr marL="0" indent="0">
              <a:buNone/>
            </a:pPr>
            <a:endParaRPr lang="en-US" sz="1000" b="1" dirty="0">
              <a:latin typeface="Aptos" panose="020B0004020202020204" pitchFamily="34" charset="0"/>
              <a:ea typeface="Calibri" panose="020F0502020204030204" pitchFamily="34" charset="0"/>
              <a:cs typeface="Times New Roman" panose="02020603050405020304" pitchFamily="18" charset="0"/>
            </a:endParaRPr>
          </a:p>
          <a:p>
            <a:pPr marL="0" indent="0">
              <a:buNone/>
            </a:pPr>
            <a:r>
              <a:rPr lang="en-US" sz="2400" dirty="0">
                <a:effectLst/>
                <a:latin typeface="Aptos" panose="020B0004020202020204" pitchFamily="34" charset="0"/>
                <a:ea typeface="Times New Roman" panose="02020603050405020304" pitchFamily="18" charset="0"/>
              </a:rPr>
              <a:t>The sheep, seeing the shepherd with his rod can rest, confident that they are protected. </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47426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buNone/>
            </a:pPr>
            <a:r>
              <a:rPr lang="en-US" sz="2400" b="1" dirty="0">
                <a:effectLst/>
                <a:latin typeface="Aptos" panose="020B0004020202020204" pitchFamily="34" charset="0"/>
                <a:ea typeface="Times New Roman" panose="02020603050405020304" pitchFamily="18" charset="0"/>
              </a:rPr>
              <a:t>STAFF: </a:t>
            </a:r>
            <a:r>
              <a:rPr lang="en-US" sz="2400" dirty="0">
                <a:effectLst/>
                <a:latin typeface="Aptos" panose="020B0004020202020204" pitchFamily="34" charset="0"/>
                <a:ea typeface="Times New Roman" panose="02020603050405020304" pitchFamily="18" charset="0"/>
              </a:rPr>
              <a:t> a symbol of the concern and compassion that a shepherd has for those under his care.  It is normally a long, slender stick, often with a crook or hook on one end for reaching out and catching hold of and guiding the one in need of guidance. </a:t>
            </a:r>
            <a:endParaRPr lang="en-US" sz="2400" dirty="0">
              <a:effectLst/>
              <a:latin typeface="Times New Roman" panose="02020603050405020304" pitchFamily="18" charset="0"/>
              <a:ea typeface="Times New Roman" panose="02020603050405020304" pitchFamily="18" charset="0"/>
            </a:endParaRPr>
          </a:p>
          <a:p>
            <a:pPr marL="0" marR="0" indent="0">
              <a:buNone/>
            </a:pPr>
            <a:endParaRPr lang="en-US" sz="1000" dirty="0">
              <a:effectLst/>
              <a:latin typeface="Aptos" panose="020B0004020202020204" pitchFamily="34" charset="0"/>
              <a:ea typeface="Times New Roman" panose="02020603050405020304" pitchFamily="18" charset="0"/>
            </a:endParaRPr>
          </a:p>
          <a:p>
            <a:pPr marL="0" marR="0" indent="0">
              <a:buNone/>
            </a:pPr>
            <a:r>
              <a:rPr lang="en-US" sz="2400" dirty="0">
                <a:effectLst/>
                <a:latin typeface="Aptos" panose="020B0004020202020204" pitchFamily="34" charset="0"/>
                <a:ea typeface="Times New Roman" panose="02020603050405020304" pitchFamily="18" charset="0"/>
              </a:rPr>
              <a:t>The staff is like the Word of God and the Holy Spirit which is used to guide us and help us through our struggles.    </a:t>
            </a:r>
          </a:p>
          <a:p>
            <a:pPr marL="0" marR="0" indent="0">
              <a:buNone/>
            </a:pPr>
            <a:endParaRPr lang="en-US" sz="1000" b="1" dirty="0">
              <a:latin typeface="Aptos" panose="020B0004020202020204" pitchFamily="34" charset="0"/>
              <a:ea typeface="Times New Roman" panose="02020603050405020304" pitchFamily="18" charset="0"/>
            </a:endParaRPr>
          </a:p>
          <a:p>
            <a:pPr marL="0" marR="0" indent="0">
              <a:buNone/>
            </a:pPr>
            <a:endParaRPr lang="en-US" sz="1000" b="1" dirty="0">
              <a:latin typeface="Aptos" panose="020B0004020202020204" pitchFamily="34" charset="0"/>
              <a:ea typeface="Times New Roman" panose="02020603050405020304" pitchFamily="18" charset="0"/>
            </a:endParaRPr>
          </a:p>
          <a:p>
            <a:pPr marL="0" marR="0" indent="0">
              <a:buNone/>
            </a:pPr>
            <a:r>
              <a:rPr lang="en-US" sz="2400" b="1" dirty="0">
                <a:effectLst/>
                <a:latin typeface="Aptos" panose="020B0004020202020204" pitchFamily="34" charset="0"/>
                <a:ea typeface="Times New Roman" panose="02020603050405020304" pitchFamily="18" charset="0"/>
              </a:rPr>
              <a:t>1 Cor 10:13 “</a:t>
            </a:r>
            <a:r>
              <a:rPr lang="en-US" sz="2400" dirty="0">
                <a:effectLst/>
                <a:latin typeface="Aptos" panose="020B0004020202020204" pitchFamily="34" charset="0"/>
                <a:ea typeface="Times New Roman" panose="02020603050405020304" pitchFamily="18" charset="0"/>
              </a:rPr>
              <a:t>No temptation has overtaken you, but such as is common to man’; and God is faithful, who will not let you be tempted beyond what you are able, with the temptation will provide the way of escape also, so that you will be able to endure it.” . . . . </a:t>
            </a:r>
            <a:endParaRPr lang="en-US" sz="2400" dirty="0">
              <a:effectLst/>
              <a:latin typeface="Times New Roman" panose="02020603050405020304" pitchFamily="18" charset="0"/>
              <a:ea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19000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Eph 6:11 “</a:t>
            </a:r>
            <a:r>
              <a:rPr lang="en-US" sz="2400" dirty="0">
                <a:effectLst/>
                <a:latin typeface="Aptos" panose="020B0004020202020204" pitchFamily="34" charset="0"/>
                <a:ea typeface="Aptos" panose="020B0004020202020204" pitchFamily="34" charset="0"/>
                <a:cs typeface="Times New Roman" panose="02020603050405020304" pitchFamily="18" charset="0"/>
              </a:rPr>
              <a:t>Put on the full armor of God, so that you will be able to stand firm against the schemes of the devil.”             </a:t>
            </a:r>
          </a:p>
          <a:p>
            <a:pPr marL="0" indent="0">
              <a:lnSpc>
                <a:spcPct val="107000"/>
              </a:lnSpc>
              <a:spcBef>
                <a:spcPts val="0"/>
              </a:spcBef>
              <a:spcAft>
                <a:spcPts val="600"/>
              </a:spcAft>
              <a:buNone/>
            </a:pPr>
            <a:endParaRPr lang="en-US" sz="1000" b="1"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2 </a:t>
            </a:r>
            <a:r>
              <a:rPr lang="en-US" sz="2400" b="1" dirty="0" err="1">
                <a:effectLst/>
                <a:latin typeface="Aptos" panose="020B0004020202020204" pitchFamily="34" charset="0"/>
                <a:ea typeface="Aptos" panose="020B0004020202020204" pitchFamily="34" charset="0"/>
                <a:cs typeface="Times New Roman" panose="02020603050405020304" pitchFamily="18" charset="0"/>
              </a:rPr>
              <a:t>Thess</a:t>
            </a:r>
            <a:r>
              <a:rPr lang="en-US" sz="2400" b="1" dirty="0">
                <a:effectLst/>
                <a:latin typeface="Aptos" panose="020B0004020202020204" pitchFamily="34" charset="0"/>
                <a:ea typeface="Aptos" panose="020B0004020202020204" pitchFamily="34" charset="0"/>
                <a:cs typeface="Times New Roman" panose="02020603050405020304" pitchFamily="18" charset="0"/>
              </a:rPr>
              <a:t> 3:3 “</a:t>
            </a:r>
            <a:r>
              <a:rPr lang="en-US" sz="2400" dirty="0">
                <a:effectLst/>
                <a:latin typeface="Aptos" panose="020B0004020202020204" pitchFamily="34" charset="0"/>
                <a:ea typeface="Aptos" panose="020B0004020202020204" pitchFamily="34" charset="0"/>
                <a:cs typeface="Times New Roman" panose="02020603050405020304" pitchFamily="18" charset="0"/>
              </a:rPr>
              <a:t>But the Lord is faithful, and He will strengthen you and protect you from the evil one.’           </a:t>
            </a:r>
          </a:p>
          <a:p>
            <a:pPr marL="0" indent="0">
              <a:lnSpc>
                <a:spcPct val="107000"/>
              </a:lnSpc>
              <a:spcBef>
                <a:spcPts val="0"/>
              </a:spcBef>
              <a:spcAft>
                <a:spcPts val="600"/>
              </a:spcAft>
              <a:buNone/>
            </a:pPr>
            <a:endParaRPr lang="en-US" sz="1000" b="1"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Rom 8:11 “</a:t>
            </a:r>
            <a:r>
              <a:rPr lang="en-US" sz="2400" dirty="0">
                <a:effectLst/>
                <a:latin typeface="Aptos" panose="020B0004020202020204" pitchFamily="34" charset="0"/>
                <a:ea typeface="Aptos" panose="020B0004020202020204" pitchFamily="34" charset="0"/>
                <a:cs typeface="Times New Roman" panose="02020603050405020304" pitchFamily="18" charset="0"/>
              </a:rPr>
              <a:t>But if the Spirit of Him wo raised Jesus from the dead dwells in you, He who raised Christ Jesus form the dead will also give life to your mortal bodies through His Spirit who dwells in you.”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4481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The effective prayer of a righteous man can accomplish much.”</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The Good Shepherd </a:t>
            </a:r>
          </a:p>
          <a:p>
            <a:pPr marL="0" indent="0" algn="ctr">
              <a:lnSpc>
                <a:spcPct val="106000"/>
              </a:lnSpc>
              <a:spcBef>
                <a:spcPts val="0"/>
              </a:spcBef>
              <a:spcAft>
                <a:spcPts val="563"/>
              </a:spcAft>
              <a:buNone/>
            </a:pPr>
            <a:r>
              <a:rPr lang="en-US" sz="4000" dirty="0">
                <a:latin typeface="Calibri" panose="020F0502020204030204" pitchFamily="34" charset="0"/>
                <a:ea typeface="Calibri" panose="020F0502020204030204" pitchFamily="34" charset="0"/>
                <a:cs typeface="Times New Roman" panose="02020603050405020304" pitchFamily="18" charset="0"/>
              </a:rPr>
              <a:t>Part B</a:t>
            </a: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Ps. 23 – The Lord is My Shepherd</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p>
          <a:p>
            <a:pPr marL="0" marR="0" indent="0" algn="ctr">
              <a:lnSpc>
                <a:spcPct val="115000"/>
              </a:lnSpc>
              <a:spcBef>
                <a:spcPts val="0"/>
              </a:spcBef>
              <a:spcAft>
                <a:spcPts val="800"/>
              </a:spcAft>
              <a:buNone/>
            </a:pPr>
            <a:endParaRPr lang="en-US" sz="2400" b="1" kern="100" dirty="0">
              <a:latin typeface="Aptos" panose="020B0004020202020204" pitchFamily="34" charset="0"/>
              <a:ea typeface="Aptos" panose="020B0004020202020204" pitchFamily="34" charset="0"/>
              <a:cs typeface="Times New Roman" panose="02020603050405020304" pitchFamily="18" charset="0"/>
            </a:endParaRPr>
          </a:p>
          <a:p>
            <a:pPr marL="0" marR="0" indent="0" algn="ctr">
              <a:lnSpc>
                <a:spcPct val="115000"/>
              </a:lnSpc>
              <a:spcBef>
                <a:spcPts val="0"/>
              </a:spcBef>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Psalm 23:4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Even </a:t>
            </a:r>
            <a:r>
              <a:rPr lang="en-US" sz="2400" kern="100" dirty="0" err="1">
                <a:effectLst/>
                <a:latin typeface="Aptos" panose="020B0004020202020204" pitchFamily="34" charset="0"/>
                <a:ea typeface="Aptos" panose="020B0004020202020204" pitchFamily="34" charset="0"/>
                <a:cs typeface="Times New Roman" panose="02020603050405020304" pitchFamily="18" charset="0"/>
              </a:rPr>
              <a:t>tho</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I walk through the valley of death,      I fear no evil;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for You are with me</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p>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117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John 3:16 “</a:t>
            </a:r>
            <a:r>
              <a:rPr lang="en-US" sz="2400" dirty="0">
                <a:effectLst/>
                <a:latin typeface="Aptos" panose="020B0004020202020204" pitchFamily="34" charset="0"/>
                <a:ea typeface="Aptos" panose="020B0004020202020204" pitchFamily="34" charset="0"/>
                <a:cs typeface="Times New Roman" panose="02020603050405020304" pitchFamily="18" charset="0"/>
              </a:rPr>
              <a:t>For God so loved the world, that He gave his only begotten Son, that whoever believes in Him shall not perish, but have eternal life.”       </a:t>
            </a:r>
          </a:p>
          <a:p>
            <a:pPr marL="0" marR="0" indent="0">
              <a:lnSpc>
                <a:spcPct val="107000"/>
              </a:lnSpc>
              <a:spcBef>
                <a:spcPts val="0"/>
              </a:spcBef>
              <a:spcAft>
                <a:spcPts val="8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1 Cor 6:20 “</a:t>
            </a:r>
            <a:r>
              <a:rPr lang="en-US" sz="2400" dirty="0">
                <a:effectLst/>
                <a:latin typeface="Aptos" panose="020B0004020202020204" pitchFamily="34" charset="0"/>
                <a:ea typeface="Aptos" panose="020B0004020202020204" pitchFamily="34" charset="0"/>
                <a:cs typeface="Times New Roman" panose="02020603050405020304" pitchFamily="18" charset="0"/>
              </a:rPr>
              <a:t>For you have been bought with a price - therefore glorify God in your body.”        </a:t>
            </a:r>
          </a:p>
          <a:p>
            <a:pPr marL="0" marR="0" indent="0">
              <a:lnSpc>
                <a:spcPct val="107000"/>
              </a:lnSpc>
              <a:spcBef>
                <a:spcPts val="0"/>
              </a:spcBef>
              <a:spcAft>
                <a:spcPts val="8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Rom 6:3,4,5 “</a:t>
            </a:r>
            <a:r>
              <a:rPr lang="en-US" sz="2400" dirty="0">
                <a:effectLst/>
                <a:latin typeface="Aptos" panose="020B0004020202020204" pitchFamily="34" charset="0"/>
                <a:ea typeface="Aptos" panose="020B0004020202020204" pitchFamily="34" charset="0"/>
                <a:cs typeface="Times New Roman" panose="02020603050405020304" pitchFamily="18" charset="0"/>
              </a:rPr>
              <a:t>Or don’t you know that all of us who were baptized into Christ Jesus were baptized into His death? We were therefore buried with Him through baptism into death in order that, just as Christ was raised from the dead through the glory of the Father, we too may live a new life. For if we have been united with Him in a death like His, we will certainly also be united with Him in a resurrection like His.”  . . . .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Heb 13:5,6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Make sure that your character is free from the love of money, being content with what you have; for He Himself has said, ‘I will never desert you, nor will I ever forsake you,’ so that we confidently say, ‘The Lord is my helper, I will to be afraid.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What will man do to me</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endParaRPr lang="en-US" sz="2400" b="1" kern="100"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Rom 8:31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What shall we then say to these things?                .  .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If God be for us</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who can be against us?</a:t>
            </a:r>
          </a:p>
          <a:p>
            <a:pPr marL="0" indent="0">
              <a:lnSpc>
                <a:spcPct val="107000"/>
              </a:lnSpc>
              <a:spcBef>
                <a:spcPts val="0"/>
              </a:spcBef>
              <a:spcAft>
                <a:spcPts val="600"/>
              </a:spcAft>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gn="ctr">
              <a:lnSpc>
                <a:spcPct val="115000"/>
              </a:lnSpc>
              <a:spcBef>
                <a:spcPts val="0"/>
              </a:spcBef>
              <a:spcAft>
                <a:spcPts val="0"/>
              </a:spcAft>
              <a:buNone/>
            </a:pPr>
            <a:r>
              <a:rPr lang="en-US" b="1" kern="100" dirty="0">
                <a:effectLst/>
                <a:latin typeface="Tempus Sans ITC" panose="04020404030D07020202" pitchFamily="82" charset="0"/>
                <a:ea typeface="Aptos" panose="020B0004020202020204" pitchFamily="34" charset="0"/>
                <a:cs typeface="Times New Roman" panose="02020603050405020304" pitchFamily="18" charset="0"/>
              </a:rPr>
              <a:t>Footprints in the Sand:</a:t>
            </a:r>
          </a:p>
          <a:p>
            <a:pPr marL="0" marR="0" indent="0">
              <a:lnSpc>
                <a:spcPct val="115000"/>
              </a:lnSpc>
              <a:spcBef>
                <a:spcPts val="0"/>
              </a:spcBef>
              <a:spcAft>
                <a:spcPts val="0"/>
              </a:spcAft>
              <a:buNone/>
            </a:pPr>
            <a:endParaRPr lang="en-US" sz="2400" kern="100" dirty="0">
              <a:latin typeface="Tempus Sans ITC" panose="04020404030D07020202" pitchFamily="82" charset="0"/>
              <a:ea typeface="Aptos" panose="020B0004020202020204" pitchFamily="34" charset="0"/>
              <a:cs typeface="Times New Roman" panose="02020603050405020304" pitchFamily="18" charset="0"/>
            </a:endParaRPr>
          </a:p>
          <a:p>
            <a:pPr marL="0" marR="0" indent="0">
              <a:lnSpc>
                <a:spcPct val="115000"/>
              </a:lnSpc>
              <a:spcBef>
                <a:spcPts val="0"/>
              </a:spcBef>
              <a:spcAft>
                <a:spcPts val="0"/>
              </a:spcAft>
              <a:buNone/>
            </a:pP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     One night I dreamed I was walking along the beach with the Lord.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0"/>
              </a:spcAft>
              <a:buNone/>
            </a:pP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Many scenes from my life flashed across the sky.</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0"/>
              </a:spcAft>
              <a:buNone/>
            </a:pP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In each scene I noticed footprints in the sand.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0"/>
              </a:spcAft>
              <a:buNone/>
            </a:pP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Sometimes there were two sets of footprints,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0"/>
              </a:spcAft>
              <a:buNone/>
            </a:pP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Other times there was one set of footprints.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0"/>
              </a:spcAft>
              <a:buNone/>
            </a:pPr>
            <a:endParaRPr lang="en-US" sz="2400" kern="100" dirty="0">
              <a:latin typeface="Tempus Sans ITC" panose="04020404030D07020202" pitchFamily="82" charset="0"/>
              <a:ea typeface="Aptos" panose="020B0004020202020204" pitchFamily="34" charset="0"/>
              <a:cs typeface="Times New Roman" panose="02020603050405020304" pitchFamily="18" charset="0"/>
            </a:endParaRPr>
          </a:p>
          <a:p>
            <a:pPr marL="0" marR="0" indent="0">
              <a:lnSpc>
                <a:spcPct val="115000"/>
              </a:lnSpc>
              <a:spcBef>
                <a:spcPts val="0"/>
              </a:spcBef>
              <a:spcAft>
                <a:spcPts val="0"/>
              </a:spcAft>
              <a:buNone/>
            </a:pP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     This bothered me because I noticed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0"/>
              </a:spcAft>
              <a:buNone/>
            </a:pP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That during the low periods of my life,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0"/>
              </a:spcAft>
              <a:buNone/>
            </a:pP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When I was suffering from anguish, sorrow, or defeat,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0"/>
              </a:spcAft>
              <a:buNone/>
            </a:pP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I could see only one set of footprints.</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0"/>
              </a:spcAft>
              <a:buNone/>
            </a:pPr>
            <a:r>
              <a:rPr lang="en-US" sz="27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So I said to the Lord,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0"/>
              </a:spcAft>
              <a:buNone/>
            </a:pP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‘You promised me Lord, that if I followed You,</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0"/>
              </a:spcAft>
              <a:buNone/>
            </a:pP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You would walk with me always.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0"/>
              </a:spcAft>
              <a:buNone/>
            </a:pP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But I have noticed that during the most trying periods of my life,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0"/>
              </a:spcAft>
              <a:buNone/>
            </a:pP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There has only been one set of footprints in the sand.</a:t>
            </a:r>
          </a:p>
          <a:p>
            <a:pPr marL="0" marR="0" indent="0">
              <a:lnSpc>
                <a:spcPct val="115000"/>
              </a:lnSpc>
              <a:spcBef>
                <a:spcPts val="0"/>
              </a:spcBef>
              <a:spcAft>
                <a:spcPts val="0"/>
              </a:spcAft>
              <a:buNone/>
            </a:pPr>
            <a:endParaRPr lang="en-US" sz="2400" b="1" kern="100" dirty="0">
              <a:latin typeface="Tempus Sans ITC" panose="04020404030D07020202" pitchFamily="82"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r>
              <a:rPr lang="en-US" sz="2400" kern="100" dirty="0">
                <a:latin typeface="Tempus Sans ITC" panose="04020404030D07020202" pitchFamily="82" charset="0"/>
                <a:ea typeface="Aptos" panose="020B0004020202020204" pitchFamily="34" charset="0"/>
                <a:cs typeface="Times New Roman" panose="02020603050405020304" pitchFamily="18" charset="0"/>
              </a:rPr>
              <a:t>     </a:t>
            </a:r>
            <a:r>
              <a:rPr lang="en-US" sz="2100" kern="100" dirty="0">
                <a:effectLst/>
                <a:latin typeface="Tempus Sans ITC" panose="04020404030D07020202" pitchFamily="82" charset="0"/>
                <a:ea typeface="Aptos" panose="020B0004020202020204" pitchFamily="34" charset="0"/>
                <a:cs typeface="Times New Roman" panose="02020603050405020304" pitchFamily="18" charset="0"/>
              </a:rPr>
              <a:t>Why, when I needed you most, You have not been there for me?’</a:t>
            </a: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0"/>
              </a:spcAft>
              <a:buNone/>
            </a:pP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The Lord replied, </a:t>
            </a:r>
          </a:p>
          <a:p>
            <a:pPr marL="0" marR="0" indent="0">
              <a:lnSpc>
                <a:spcPct val="115000"/>
              </a:lnSpc>
              <a:spcBef>
                <a:spcPts val="0"/>
              </a:spcBef>
              <a:spcAft>
                <a:spcPts val="0"/>
              </a:spcAft>
              <a:buNone/>
            </a:pP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‘The times when you have seen only one set of footprints,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sz="2400" dirty="0">
                <a:effectLst/>
                <a:latin typeface="Tempus Sans ITC" panose="04020404030D07020202" pitchFamily="82" charset="0"/>
                <a:ea typeface="Aptos" panose="020B0004020202020204" pitchFamily="34" charset="0"/>
                <a:cs typeface="Times New Roman" panose="02020603050405020304" pitchFamily="18" charset="0"/>
              </a:rPr>
              <a:t>Is when I carried you.’”         </a:t>
            </a:r>
            <a:r>
              <a:rPr lang="en-US" sz="2400" dirty="0">
                <a:effectLst/>
                <a:latin typeface="Aptos" panose="020B0004020202020204" pitchFamily="34" charset="0"/>
                <a:ea typeface="Aptos" panose="020B0004020202020204" pitchFamily="34" charset="0"/>
                <a:cs typeface="Times New Roman" panose="02020603050405020304" pitchFamily="18" charset="0"/>
              </a:rPr>
              <a:t>Mary Stevenson</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Psalm 23:4 </a:t>
            </a:r>
          </a:p>
          <a:p>
            <a:pPr marL="0" indent="0">
              <a:lnSpc>
                <a:spcPct val="107000"/>
              </a:lnSpc>
              <a:spcBef>
                <a:spcPts val="0"/>
              </a:spcBef>
              <a:spcAft>
                <a:spcPts val="6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a:t>
            </a:r>
            <a:r>
              <a:rPr lang="en-US" kern="100" dirty="0">
                <a:effectLst/>
                <a:latin typeface="Aptos" panose="020B0004020202020204" pitchFamily="34" charset="0"/>
                <a:ea typeface="Aptos" panose="020B0004020202020204" pitchFamily="34" charset="0"/>
                <a:cs typeface="Times New Roman" panose="02020603050405020304" pitchFamily="18" charset="0"/>
              </a:rPr>
              <a:t>Even though I walk through the valley of death,      </a:t>
            </a:r>
            <a:r>
              <a:rPr lang="en-US" b="1" kern="100" dirty="0">
                <a:effectLst/>
                <a:latin typeface="Aptos" panose="020B0004020202020204" pitchFamily="34" charset="0"/>
                <a:ea typeface="Aptos" panose="020B0004020202020204" pitchFamily="34" charset="0"/>
                <a:cs typeface="Times New Roman" panose="02020603050405020304" pitchFamily="18" charset="0"/>
              </a:rPr>
              <a:t>I fear no evil</a:t>
            </a:r>
            <a:r>
              <a:rPr lang="en-US" kern="100" dirty="0">
                <a:effectLst/>
                <a:latin typeface="Aptos" panose="020B0004020202020204" pitchFamily="34" charset="0"/>
                <a:ea typeface="Aptos" panose="020B0004020202020204" pitchFamily="34" charset="0"/>
                <a:cs typeface="Times New Roman" panose="02020603050405020304" pitchFamily="18" charset="0"/>
              </a:rPr>
              <a:t>; for You are with me . . .”</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Mt 10:28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Do not fear those who kill the body but are unable to kill the soul; but rather fear Him who is able to destroy both should and body in hell.”</a:t>
            </a:r>
          </a:p>
          <a:p>
            <a:pPr marL="0" marR="0">
              <a:lnSpc>
                <a:spcPct val="115000"/>
              </a:lnSpc>
              <a:spcBef>
                <a:spcPts val="0"/>
              </a:spcBef>
              <a:spcAft>
                <a:spcPts val="800"/>
              </a:spcAft>
            </a:pPr>
            <a:endParaRPr lang="en-US" sz="2400"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John 16:33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in this world you will have tribulations: but be of good cheer; I have overcome the world.”</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5557285"/>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349</TotalTime>
  <Words>1019</Words>
  <Application>Microsoft Office PowerPoint</Application>
  <PresentationFormat>On-screen Show (4:3)</PresentationFormat>
  <Paragraphs>71</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Aptos</vt:lpstr>
      <vt:lpstr>Arial</vt:lpstr>
      <vt:lpstr>Calibri</vt:lpstr>
      <vt:lpstr>Calibri Light</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49</cp:revision>
  <dcterms:created xsi:type="dcterms:W3CDTF">2019-04-11T15:26:57Z</dcterms:created>
  <dcterms:modified xsi:type="dcterms:W3CDTF">2024-05-15T20:00:45Z</dcterms:modified>
</cp:coreProperties>
</file>