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5" r:id="rId10"/>
    <p:sldId id="324" r:id="rId11"/>
    <p:sldId id="323" r:id="rId12"/>
    <p:sldId id="322" r:id="rId13"/>
    <p:sldId id="327" r:id="rId14"/>
    <p:sldId id="326" r:id="rId15"/>
    <p:sldId id="315" r:id="rId16"/>
    <p:sldId id="330" r:id="rId17"/>
    <p:sldId id="329" r:id="rId18"/>
    <p:sldId id="31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F92A4C60-8D62-404C-B067-CC59777657CC}"/>
    <pc:docChg chg="undo custSel addSld delSld modSld">
      <pc:chgData name="James Young" userId="7f8d7c9cdb576883" providerId="LiveId" clId="{F92A4C60-8D62-404C-B067-CC59777657CC}" dt="2024-06-24T20:23:40.078" v="160" actId="2696"/>
      <pc:docMkLst>
        <pc:docMk/>
      </pc:docMkLst>
      <pc:sldChg chg="modSp mod">
        <pc:chgData name="James Young" userId="7f8d7c9cdb576883" providerId="LiveId" clId="{F92A4C60-8D62-404C-B067-CC59777657CC}" dt="2024-06-24T20:10:22.211" v="71" actId="27636"/>
        <pc:sldMkLst>
          <pc:docMk/>
          <pc:sldMk cId="2838560389" sldId="296"/>
        </pc:sldMkLst>
        <pc:spChg chg="mod">
          <ac:chgData name="James Young" userId="7f8d7c9cdb576883" providerId="LiveId" clId="{F92A4C60-8D62-404C-B067-CC59777657CC}" dt="2024-06-24T20:10:22.211" v="71" actId="27636"/>
          <ac:spMkLst>
            <pc:docMk/>
            <pc:sldMk cId="2838560389" sldId="296"/>
            <ac:spMk id="3" creationId="{708276BC-A706-40B5-B51D-6AA00A059507}"/>
          </ac:spMkLst>
        </pc:spChg>
      </pc:sldChg>
      <pc:sldChg chg="modSp mod">
        <pc:chgData name="James Young" userId="7f8d7c9cdb576883" providerId="LiveId" clId="{F92A4C60-8D62-404C-B067-CC59777657CC}" dt="2024-06-24T20:10:53.027" v="74" actId="255"/>
        <pc:sldMkLst>
          <pc:docMk/>
          <pc:sldMk cId="3741175804" sldId="310"/>
        </pc:sldMkLst>
        <pc:spChg chg="mod">
          <ac:chgData name="James Young" userId="7f8d7c9cdb576883" providerId="LiveId" clId="{F92A4C60-8D62-404C-B067-CC59777657CC}" dt="2024-06-24T20:10:53.027" v="74" actId="255"/>
          <ac:spMkLst>
            <pc:docMk/>
            <pc:sldMk cId="3741175804" sldId="310"/>
            <ac:spMk id="3" creationId="{708276BC-A706-40B5-B51D-6AA00A059507}"/>
          </ac:spMkLst>
        </pc:spChg>
      </pc:sldChg>
      <pc:sldChg chg="modSp mod">
        <pc:chgData name="James Young" userId="7f8d7c9cdb576883" providerId="LiveId" clId="{F92A4C60-8D62-404C-B067-CC59777657CC}" dt="2024-06-24T20:22:35.856" v="154" actId="255"/>
        <pc:sldMkLst>
          <pc:docMk/>
          <pc:sldMk cId="2857862921" sldId="315"/>
        </pc:sldMkLst>
        <pc:spChg chg="mod">
          <ac:chgData name="James Young" userId="7f8d7c9cdb576883" providerId="LiveId" clId="{F92A4C60-8D62-404C-B067-CC59777657CC}" dt="2024-06-24T20:22:35.856" v="154" actId="255"/>
          <ac:spMkLst>
            <pc:docMk/>
            <pc:sldMk cId="2857862921" sldId="315"/>
            <ac:spMk id="3" creationId="{708276BC-A706-40B5-B51D-6AA00A059507}"/>
          </ac:spMkLst>
        </pc:spChg>
      </pc:sldChg>
      <pc:sldChg chg="modSp mod">
        <pc:chgData name="James Young" userId="7f8d7c9cdb576883" providerId="LiveId" clId="{F92A4C60-8D62-404C-B067-CC59777657CC}" dt="2024-06-24T20:14:50.373" v="114" actId="20577"/>
        <pc:sldMkLst>
          <pc:docMk/>
          <pc:sldMk cId="2438453614" sldId="316"/>
        </pc:sldMkLst>
        <pc:spChg chg="mod">
          <ac:chgData name="James Young" userId="7f8d7c9cdb576883" providerId="LiveId" clId="{F92A4C60-8D62-404C-B067-CC59777657CC}" dt="2024-06-24T20:14:50.373" v="114" actId="20577"/>
          <ac:spMkLst>
            <pc:docMk/>
            <pc:sldMk cId="2438453614" sldId="316"/>
            <ac:spMk id="3" creationId="{708276BC-A706-40B5-B51D-6AA00A059507}"/>
          </ac:spMkLst>
        </pc:spChg>
      </pc:sldChg>
      <pc:sldChg chg="modSp mod">
        <pc:chgData name="James Young" userId="7f8d7c9cdb576883" providerId="LiveId" clId="{F92A4C60-8D62-404C-B067-CC59777657CC}" dt="2024-06-24T20:14:00.815" v="102" actId="255"/>
        <pc:sldMkLst>
          <pc:docMk/>
          <pc:sldMk cId="2029461572" sldId="317"/>
        </pc:sldMkLst>
        <pc:spChg chg="mod">
          <ac:chgData name="James Young" userId="7f8d7c9cdb576883" providerId="LiveId" clId="{F92A4C60-8D62-404C-B067-CC59777657CC}" dt="2024-06-24T20:14:00.815" v="102" actId="255"/>
          <ac:spMkLst>
            <pc:docMk/>
            <pc:sldMk cId="2029461572" sldId="317"/>
            <ac:spMk id="3" creationId="{708276BC-A706-40B5-B51D-6AA00A059507}"/>
          </ac:spMkLst>
        </pc:spChg>
      </pc:sldChg>
      <pc:sldChg chg="modSp mod">
        <pc:chgData name="James Young" userId="7f8d7c9cdb576883" providerId="LiveId" clId="{F92A4C60-8D62-404C-B067-CC59777657CC}" dt="2024-06-24T20:13:18.357" v="96" actId="255"/>
        <pc:sldMkLst>
          <pc:docMk/>
          <pc:sldMk cId="2681046262" sldId="319"/>
        </pc:sldMkLst>
        <pc:spChg chg="mod">
          <ac:chgData name="James Young" userId="7f8d7c9cdb576883" providerId="LiveId" clId="{F92A4C60-8D62-404C-B067-CC59777657CC}" dt="2024-06-24T20:13:18.357" v="96" actId="255"/>
          <ac:spMkLst>
            <pc:docMk/>
            <pc:sldMk cId="2681046262" sldId="319"/>
            <ac:spMk id="3" creationId="{708276BC-A706-40B5-B51D-6AA00A059507}"/>
          </ac:spMkLst>
        </pc:spChg>
      </pc:sldChg>
      <pc:sldChg chg="modSp mod">
        <pc:chgData name="James Young" userId="7f8d7c9cdb576883" providerId="LiveId" clId="{F92A4C60-8D62-404C-B067-CC59777657CC}" dt="2024-06-24T20:12:54.966" v="93" actId="255"/>
        <pc:sldMkLst>
          <pc:docMk/>
          <pc:sldMk cId="912707575" sldId="320"/>
        </pc:sldMkLst>
        <pc:spChg chg="mod">
          <ac:chgData name="James Young" userId="7f8d7c9cdb576883" providerId="LiveId" clId="{F92A4C60-8D62-404C-B067-CC59777657CC}" dt="2024-06-24T20:12:54.966" v="93" actId="255"/>
          <ac:spMkLst>
            <pc:docMk/>
            <pc:sldMk cId="912707575" sldId="320"/>
            <ac:spMk id="3" creationId="{708276BC-A706-40B5-B51D-6AA00A059507}"/>
          </ac:spMkLst>
        </pc:spChg>
      </pc:sldChg>
      <pc:sldChg chg="modSp mod">
        <pc:chgData name="James Young" userId="7f8d7c9cdb576883" providerId="LiveId" clId="{F92A4C60-8D62-404C-B067-CC59777657CC}" dt="2024-06-24T20:11:19.778" v="78" actId="20577"/>
        <pc:sldMkLst>
          <pc:docMk/>
          <pc:sldMk cId="3552266159" sldId="321"/>
        </pc:sldMkLst>
        <pc:spChg chg="mod">
          <ac:chgData name="James Young" userId="7f8d7c9cdb576883" providerId="LiveId" clId="{F92A4C60-8D62-404C-B067-CC59777657CC}" dt="2024-06-24T20:11:19.778" v="78" actId="20577"/>
          <ac:spMkLst>
            <pc:docMk/>
            <pc:sldMk cId="3552266159" sldId="321"/>
            <ac:spMk id="3" creationId="{0D226855-EFA6-1799-FCC8-21C4783DD4AF}"/>
          </ac:spMkLst>
        </pc:spChg>
      </pc:sldChg>
      <pc:sldChg chg="modSp add mod">
        <pc:chgData name="James Young" userId="7f8d7c9cdb576883" providerId="LiveId" clId="{F92A4C60-8D62-404C-B067-CC59777657CC}" dt="2024-06-24T20:19:59.219" v="136"/>
        <pc:sldMkLst>
          <pc:docMk/>
          <pc:sldMk cId="2013527699" sldId="322"/>
        </pc:sldMkLst>
        <pc:spChg chg="mod">
          <ac:chgData name="James Young" userId="7f8d7c9cdb576883" providerId="LiveId" clId="{F92A4C60-8D62-404C-B067-CC59777657CC}" dt="2024-06-24T20:19:59.219" v="136"/>
          <ac:spMkLst>
            <pc:docMk/>
            <pc:sldMk cId="2013527699" sldId="322"/>
            <ac:spMk id="3" creationId="{708276BC-A706-40B5-B51D-6AA00A059507}"/>
          </ac:spMkLst>
        </pc:spChg>
      </pc:sldChg>
      <pc:sldChg chg="modSp add mod">
        <pc:chgData name="James Young" userId="7f8d7c9cdb576883" providerId="LiveId" clId="{F92A4C60-8D62-404C-B067-CC59777657CC}" dt="2024-06-24T20:17:13.125" v="126" actId="255"/>
        <pc:sldMkLst>
          <pc:docMk/>
          <pc:sldMk cId="99869627" sldId="323"/>
        </pc:sldMkLst>
        <pc:spChg chg="mod">
          <ac:chgData name="James Young" userId="7f8d7c9cdb576883" providerId="LiveId" clId="{F92A4C60-8D62-404C-B067-CC59777657CC}" dt="2024-06-24T20:17:13.125" v="126" actId="255"/>
          <ac:spMkLst>
            <pc:docMk/>
            <pc:sldMk cId="99869627" sldId="323"/>
            <ac:spMk id="3" creationId="{708276BC-A706-40B5-B51D-6AA00A059507}"/>
          </ac:spMkLst>
        </pc:spChg>
      </pc:sldChg>
      <pc:sldChg chg="modSp add mod">
        <pc:chgData name="James Young" userId="7f8d7c9cdb576883" providerId="LiveId" clId="{F92A4C60-8D62-404C-B067-CC59777657CC}" dt="2024-06-24T20:16:30.306" v="120" actId="255"/>
        <pc:sldMkLst>
          <pc:docMk/>
          <pc:sldMk cId="4145346342" sldId="324"/>
        </pc:sldMkLst>
        <pc:spChg chg="mod">
          <ac:chgData name="James Young" userId="7f8d7c9cdb576883" providerId="LiveId" clId="{F92A4C60-8D62-404C-B067-CC59777657CC}" dt="2024-06-24T20:16:30.306" v="120" actId="255"/>
          <ac:spMkLst>
            <pc:docMk/>
            <pc:sldMk cId="4145346342" sldId="324"/>
            <ac:spMk id="3" creationId="{708276BC-A706-40B5-B51D-6AA00A059507}"/>
          </ac:spMkLst>
        </pc:spChg>
      </pc:sldChg>
      <pc:sldChg chg="modSp add mod">
        <pc:chgData name="James Young" userId="7f8d7c9cdb576883" providerId="LiveId" clId="{F92A4C60-8D62-404C-B067-CC59777657CC}" dt="2024-06-24T20:15:21.401" v="118" actId="255"/>
        <pc:sldMkLst>
          <pc:docMk/>
          <pc:sldMk cId="3273867708" sldId="325"/>
        </pc:sldMkLst>
        <pc:spChg chg="mod">
          <ac:chgData name="James Young" userId="7f8d7c9cdb576883" providerId="LiveId" clId="{F92A4C60-8D62-404C-B067-CC59777657CC}" dt="2024-06-24T20:15:21.401" v="118" actId="255"/>
          <ac:spMkLst>
            <pc:docMk/>
            <pc:sldMk cId="3273867708" sldId="325"/>
            <ac:spMk id="3" creationId="{708276BC-A706-40B5-B51D-6AA00A059507}"/>
          </ac:spMkLst>
        </pc:spChg>
      </pc:sldChg>
      <pc:sldChg chg="modSp add mod">
        <pc:chgData name="James Young" userId="7f8d7c9cdb576883" providerId="LiveId" clId="{F92A4C60-8D62-404C-B067-CC59777657CC}" dt="2024-06-24T20:21:43.602" v="145" actId="255"/>
        <pc:sldMkLst>
          <pc:docMk/>
          <pc:sldMk cId="4064063595" sldId="326"/>
        </pc:sldMkLst>
        <pc:spChg chg="mod">
          <ac:chgData name="James Young" userId="7f8d7c9cdb576883" providerId="LiveId" clId="{F92A4C60-8D62-404C-B067-CC59777657CC}" dt="2024-06-24T20:21:43.602" v="145" actId="255"/>
          <ac:spMkLst>
            <pc:docMk/>
            <pc:sldMk cId="4064063595" sldId="326"/>
            <ac:spMk id="3" creationId="{708276BC-A706-40B5-B51D-6AA00A059507}"/>
          </ac:spMkLst>
        </pc:spChg>
      </pc:sldChg>
      <pc:sldChg chg="modSp add mod">
        <pc:chgData name="James Young" userId="7f8d7c9cdb576883" providerId="LiveId" clId="{F92A4C60-8D62-404C-B067-CC59777657CC}" dt="2024-06-24T20:20:54.670" v="142" actId="5793"/>
        <pc:sldMkLst>
          <pc:docMk/>
          <pc:sldMk cId="3811992761" sldId="327"/>
        </pc:sldMkLst>
        <pc:spChg chg="mod">
          <ac:chgData name="James Young" userId="7f8d7c9cdb576883" providerId="LiveId" clId="{F92A4C60-8D62-404C-B067-CC59777657CC}" dt="2024-06-24T20:20:54.670" v="142" actId="5793"/>
          <ac:spMkLst>
            <pc:docMk/>
            <pc:sldMk cId="3811992761" sldId="327"/>
            <ac:spMk id="3" creationId="{708276BC-A706-40B5-B51D-6AA00A059507}"/>
          </ac:spMkLst>
        </pc:spChg>
      </pc:sldChg>
      <pc:sldChg chg="add del">
        <pc:chgData name="James Young" userId="7f8d7c9cdb576883" providerId="LiveId" clId="{F92A4C60-8D62-404C-B067-CC59777657CC}" dt="2024-06-24T20:23:40.078" v="160" actId="2696"/>
        <pc:sldMkLst>
          <pc:docMk/>
          <pc:sldMk cId="2110331740" sldId="328"/>
        </pc:sldMkLst>
      </pc:sldChg>
      <pc:sldChg chg="modSp add mod">
        <pc:chgData name="James Young" userId="7f8d7c9cdb576883" providerId="LiveId" clId="{F92A4C60-8D62-404C-B067-CC59777657CC}" dt="2024-06-24T20:23:35.415" v="159" actId="255"/>
        <pc:sldMkLst>
          <pc:docMk/>
          <pc:sldMk cId="1895653418" sldId="329"/>
        </pc:sldMkLst>
        <pc:spChg chg="mod">
          <ac:chgData name="James Young" userId="7f8d7c9cdb576883" providerId="LiveId" clId="{F92A4C60-8D62-404C-B067-CC59777657CC}" dt="2024-06-24T20:23:35.415" v="159" actId="255"/>
          <ac:spMkLst>
            <pc:docMk/>
            <pc:sldMk cId="1895653418" sldId="329"/>
            <ac:spMk id="3" creationId="{708276BC-A706-40B5-B51D-6AA00A059507}"/>
          </ac:spMkLst>
        </pc:spChg>
      </pc:sldChg>
      <pc:sldChg chg="modSp add mod">
        <pc:chgData name="James Young" userId="7f8d7c9cdb576883" providerId="LiveId" clId="{F92A4C60-8D62-404C-B067-CC59777657CC}" dt="2024-06-24T20:23:07.529" v="157" actId="255"/>
        <pc:sldMkLst>
          <pc:docMk/>
          <pc:sldMk cId="2947455925" sldId="330"/>
        </pc:sldMkLst>
        <pc:spChg chg="mod">
          <ac:chgData name="James Young" userId="7f8d7c9cdb576883" providerId="LiveId" clId="{F92A4C60-8D62-404C-B067-CC59777657CC}" dt="2024-06-24T20:23:07.529" v="157" actId="255"/>
          <ac:spMkLst>
            <pc:docMk/>
            <pc:sldMk cId="2947455925" sldId="330"/>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6/24/2024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6/24/2024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6/24/2024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6/24/2024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6/24/2024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Bef>
                <a:spcPts val="0"/>
              </a:spcBef>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LESSON TO BE LEARNED: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Reminder:  </a:t>
            </a:r>
            <a:r>
              <a:rPr lang="en-US" sz="2400" b="1" dirty="0">
                <a:effectLst/>
                <a:latin typeface="Aptos" panose="020B0004020202020204" pitchFamily="34" charset="0"/>
                <a:ea typeface="Aptos" panose="020B0004020202020204" pitchFamily="34" charset="0"/>
                <a:cs typeface="Times New Roman" panose="02020603050405020304" pitchFamily="18" charset="0"/>
              </a:rPr>
              <a:t>2 Tim 3:16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All Scripture is inspired by God and profitable for training . . . </a:t>
            </a:r>
            <a:r>
              <a:rPr lang="en-US" sz="2400" dirty="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training in righteousness</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5000"/>
              </a:lnSpc>
              <a:spcBef>
                <a:spcPts val="0"/>
              </a:spcBef>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Forgiveness is to be taken appropriately – appreciated, absorbed and passed on.  When teaching His disciples how to pray in the Lord’s Prayer: Mt 6:12 “And forgive us our debts, </a:t>
            </a:r>
            <a:r>
              <a:rPr lang="en-US" sz="2400" b="1" dirty="0">
                <a:effectLst/>
                <a:latin typeface="Aptos" panose="020B0004020202020204" pitchFamily="34" charset="0"/>
                <a:ea typeface="Aptos" panose="020B0004020202020204" pitchFamily="34" charset="0"/>
                <a:cs typeface="Times New Roman" panose="02020603050405020304" pitchFamily="18" charset="0"/>
              </a:rPr>
              <a:t>as we forgive our debtors.”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5000"/>
              </a:lnSpc>
              <a:spcBef>
                <a:spcPts val="0"/>
              </a:spcBef>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In today’s parable Jesus ends with: “My heavenly Father will also do the same to you, if each of you does not forgive his brother </a:t>
            </a:r>
            <a:r>
              <a:rPr lang="en-US" sz="2400" b="1" dirty="0">
                <a:effectLst/>
                <a:latin typeface="Aptos" panose="020B0004020202020204" pitchFamily="34" charset="0"/>
                <a:ea typeface="Aptos" panose="020B0004020202020204" pitchFamily="34" charset="0"/>
                <a:cs typeface="Times New Roman" panose="02020603050405020304" pitchFamily="18" charset="0"/>
              </a:rPr>
              <a:t>from your heart</a:t>
            </a:r>
            <a:r>
              <a:rPr lang="en-US" sz="2400" dirty="0">
                <a:effectLst/>
                <a:latin typeface="Aptos" panose="020B0004020202020204" pitchFamily="34" charset="0"/>
                <a:ea typeface="Aptos" panose="020B0004020202020204" pitchFamily="34" charset="0"/>
                <a:cs typeface="Times New Roman" panose="02020603050405020304" pitchFamily="18" charset="0"/>
              </a:rPr>
              <a:t>.”</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5346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Bef>
                <a:spcPts val="0"/>
              </a:spcBef>
              <a:spcAft>
                <a:spcPts val="800"/>
              </a:spcAft>
            </a:pPr>
            <a:r>
              <a:rPr lang="en-US" sz="24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OLD TESTAMENT SACRIFICES:  regulated and imperfect!</a:t>
            </a:r>
          </a:p>
          <a:p>
            <a:pPr marL="0" marR="0">
              <a:lnSpc>
                <a:spcPct val="105000"/>
              </a:lnSpc>
              <a:spcBef>
                <a:spcPts val="0"/>
              </a:spcBef>
              <a:spcAft>
                <a:spcPts val="800"/>
              </a:spcAft>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lphaLcPeriod"/>
            </a:pPr>
            <a:r>
              <a:rPr lang="en-US" sz="2400" dirty="0">
                <a:effectLst/>
                <a:latin typeface="Aptos" panose="020B0004020202020204" pitchFamily="34" charset="0"/>
                <a:ea typeface="Aptos" panose="020B0004020202020204" pitchFamily="34" charset="0"/>
                <a:cs typeface="Times New Roman" panose="02020603050405020304" pitchFamily="18" charset="0"/>
              </a:rPr>
              <a:t>Lev 4:1-4 “Then the Lord spoke to Moses, saying, ‘Speak to the sons of Israel, saying, ‘If a person sins unintentionally in any of the things which the Lord has commanded not to be done, and commits any of them … then let him offer to </a:t>
            </a:r>
            <a:r>
              <a:rPr lang="en-US" sz="2400" dirty="0">
                <a:effectLst/>
                <a:latin typeface="Aptos" panose="020B0004020202020204" pitchFamily="34" charset="0"/>
                <a:ea typeface="Aptos" panose="020B0004020202020204" pitchFamily="34" charset="0"/>
                <a:cs typeface="Aptos" panose="020B0004020202020204" pitchFamily="34" charset="0"/>
              </a:rPr>
              <a:t>the Lord a bull </a:t>
            </a:r>
            <a:r>
              <a:rPr lang="en-US" sz="2400" b="1" dirty="0">
                <a:effectLst/>
                <a:latin typeface="Aptos" panose="020B0004020202020204" pitchFamily="34" charset="0"/>
                <a:ea typeface="Aptos" panose="020B0004020202020204" pitchFamily="34" charset="0"/>
                <a:cs typeface="Aptos" panose="020B0004020202020204" pitchFamily="34" charset="0"/>
              </a:rPr>
              <a:t>without defect</a:t>
            </a:r>
            <a:r>
              <a:rPr lang="en-US" sz="2400" dirty="0">
                <a:effectLst/>
                <a:latin typeface="Aptos" panose="020B0004020202020204" pitchFamily="34" charset="0"/>
                <a:ea typeface="Aptos" panose="020B0004020202020204" pitchFamily="34" charset="0"/>
                <a:cs typeface="Aptos" panose="020B0004020202020204" pitchFamily="34" charset="0"/>
              </a:rPr>
              <a:t> as a sin offering for the sin he has committed.’”</a:t>
            </a:r>
            <a:endParaRPr lang="en-US" sz="2400" dirty="0">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lphaLcPeriod"/>
            </a:pPr>
            <a:r>
              <a:rPr lang="en-US" sz="2400" dirty="0">
                <a:effectLst/>
                <a:latin typeface="Aptos" panose="020B0004020202020204" pitchFamily="34" charset="0"/>
                <a:ea typeface="Aptos" panose="020B0004020202020204" pitchFamily="34" charset="0"/>
                <a:cs typeface="Aptos" panose="020B0004020202020204" pitchFamily="34" charset="0"/>
              </a:rPr>
              <a:t>We see here that what is to be offered is to be perfect and without defect. We are to pick the best that we have and THAT is what we offer up as a sacrifice for our sin.</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86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1800" b="1" dirty="0">
                <a:solidFill>
                  <a:srgbClr val="0F4761"/>
                </a:solidFill>
                <a:effectLst/>
                <a:latin typeface="Aptos" panose="020B0004020202020204" pitchFamily="34" charset="0"/>
                <a:ea typeface="Times New Roman" panose="02020603050405020304" pitchFamily="18" charset="0"/>
                <a:cs typeface="Aptos" panose="020B0004020202020204" pitchFamily="34" charset="0"/>
              </a:rPr>
              <a:t>Sacrificial Example:  Burnt Offering</a:t>
            </a:r>
            <a:endParaRPr lang="en-US" sz="1800" b="1"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marL="342900" marR="0" lvl="0" indent="-342900">
              <a:buFont typeface="+mj-lt"/>
              <a:buAutoNum type="alphaLcPeriod"/>
            </a:pPr>
            <a:r>
              <a:rPr lang="en-US" sz="1800" dirty="0">
                <a:effectLst/>
                <a:latin typeface="Aptos" panose="020B0004020202020204" pitchFamily="34" charset="0"/>
                <a:ea typeface="Times New Roman" panose="02020603050405020304" pitchFamily="18" charset="0"/>
                <a:cs typeface="Aptos" panose="020B0004020202020204" pitchFamily="34" charset="0"/>
              </a:rPr>
              <a:t>The burnt offering was the most important sacrifice at most Israelite festivals and was offered once every morning and once every evening. Bringing the burnt offering was </a:t>
            </a:r>
            <a:r>
              <a:rPr lang="en-US" sz="1800" b="1" dirty="0">
                <a:effectLst/>
                <a:latin typeface="Aptos" panose="020B0004020202020204" pitchFamily="34" charset="0"/>
                <a:ea typeface="Times New Roman" panose="02020603050405020304" pitchFamily="18" charset="0"/>
                <a:cs typeface="Aptos" panose="020B0004020202020204" pitchFamily="34" charset="0"/>
              </a:rPr>
              <a:t>a very personal experience</a:t>
            </a:r>
            <a:r>
              <a:rPr lang="en-US" sz="1800" dirty="0">
                <a:effectLst/>
                <a:latin typeface="Aptos" panose="020B0004020202020204" pitchFamily="34" charset="0"/>
                <a:ea typeface="Times New Roman" panose="02020603050405020304" pitchFamily="18" charset="0"/>
                <a:cs typeface="Aptos" panose="020B0004020202020204" pitchFamily="34" charset="0"/>
              </a:rPr>
              <a:t>, intended most certainly to make an impression on the Israelite who is offering his sacrifice.</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mj-lt"/>
              <a:buAutoNum type="alphaLcPeriod"/>
            </a:pPr>
            <a:r>
              <a:rPr lang="en-US" sz="1800" b="1" dirty="0">
                <a:effectLst/>
                <a:latin typeface="Aptos" panose="020B0004020202020204" pitchFamily="34" charset="0"/>
                <a:ea typeface="Times New Roman" panose="02020603050405020304" pitchFamily="18" charset="0"/>
                <a:cs typeface="Aptos" panose="020B0004020202020204" pitchFamily="34" charset="0"/>
              </a:rPr>
              <a:t>Lev 1:4,5</a:t>
            </a:r>
            <a:r>
              <a:rPr lang="en-US" sz="1800" dirty="0">
                <a:effectLst/>
                <a:latin typeface="Aptos" panose="020B0004020202020204" pitchFamily="34" charset="0"/>
                <a:ea typeface="Times New Roman" panose="02020603050405020304" pitchFamily="18" charset="0"/>
                <a:cs typeface="Aptos" panose="020B0004020202020204" pitchFamily="34" charset="0"/>
              </a:rPr>
              <a:t> “He shall lay his hand on the head of the burnt offering, and it shall be </a:t>
            </a:r>
            <a:r>
              <a:rPr lang="en-US" sz="1800" b="1" dirty="0">
                <a:effectLst/>
                <a:latin typeface="Aptos" panose="020B0004020202020204" pitchFamily="34" charset="0"/>
                <a:ea typeface="Times New Roman" panose="02020603050405020304" pitchFamily="18" charset="0"/>
                <a:cs typeface="Aptos" panose="020B0004020202020204" pitchFamily="34" charset="0"/>
              </a:rPr>
              <a:t>accepted for him</a:t>
            </a:r>
            <a:r>
              <a:rPr lang="en-US" sz="1800" dirty="0">
                <a:effectLst/>
                <a:latin typeface="Aptos" panose="020B0004020202020204" pitchFamily="34" charset="0"/>
                <a:ea typeface="Times New Roman" panose="02020603050405020304" pitchFamily="18" charset="0"/>
                <a:cs typeface="Aptos" panose="020B0004020202020204" pitchFamily="34" charset="0"/>
              </a:rPr>
              <a:t> to make atonement </a:t>
            </a:r>
            <a:r>
              <a:rPr lang="en-US" sz="1800" b="1" dirty="0">
                <a:effectLst/>
                <a:latin typeface="Aptos" panose="020B0004020202020204" pitchFamily="34" charset="0"/>
                <a:ea typeface="Times New Roman" panose="02020603050405020304" pitchFamily="18" charset="0"/>
                <a:cs typeface="Aptos" panose="020B0004020202020204" pitchFamily="34" charset="0"/>
              </a:rPr>
              <a:t>for him</a:t>
            </a:r>
            <a:r>
              <a:rPr lang="en-US" sz="1800" dirty="0">
                <a:effectLst/>
                <a:latin typeface="Aptos" panose="020B0004020202020204" pitchFamily="34" charset="0"/>
                <a:ea typeface="Times New Roman" panose="02020603050405020304" pitchFamily="18" charset="0"/>
                <a:cs typeface="Aptos" panose="020B0004020202020204" pitchFamily="34" charset="0"/>
              </a:rPr>
              <a:t>. Then he shall kill the bull before the Lord, and Aaron’s sons the priests shall bring the blood and throw the blood against the sides of the altar that is at the entrance of the tent of meeting.”</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mj-lt"/>
              <a:buAutoNum type="alphaLcPeriod"/>
            </a:pPr>
            <a:r>
              <a:rPr lang="en-US" sz="1800" dirty="0">
                <a:effectLst/>
                <a:latin typeface="Aptos" panose="020B0004020202020204" pitchFamily="34" charset="0"/>
                <a:ea typeface="Times New Roman" panose="02020603050405020304" pitchFamily="18" charset="0"/>
                <a:cs typeface="Aptos" panose="020B0004020202020204" pitchFamily="34" charset="0"/>
              </a:rPr>
              <a:t>To make atonement for his sin and to gain God’s acceptance, the </a:t>
            </a:r>
            <a:r>
              <a:rPr lang="en-US" sz="1800" dirty="0" err="1">
                <a:effectLst/>
                <a:latin typeface="Aptos" panose="020B0004020202020204" pitchFamily="34" charset="0"/>
                <a:ea typeface="Times New Roman" panose="02020603050405020304" pitchFamily="18" charset="0"/>
                <a:cs typeface="Aptos" panose="020B0004020202020204" pitchFamily="34" charset="0"/>
              </a:rPr>
              <a:t>offerer</a:t>
            </a:r>
            <a:r>
              <a:rPr lang="en-US" sz="1800" dirty="0">
                <a:effectLst/>
                <a:latin typeface="Aptos" panose="020B0004020202020204" pitchFamily="34" charset="0"/>
                <a:ea typeface="Times New Roman" panose="02020603050405020304" pitchFamily="18" charset="0"/>
                <a:cs typeface="Aptos" panose="020B0004020202020204" pitchFamily="34" charset="0"/>
              </a:rPr>
              <a:t> </a:t>
            </a:r>
            <a:r>
              <a:rPr lang="en-US" sz="1800" b="1" dirty="0">
                <a:effectLst/>
                <a:latin typeface="Aptos" panose="020B0004020202020204" pitchFamily="34" charset="0"/>
                <a:ea typeface="Times New Roman" panose="02020603050405020304" pitchFamily="18" charset="0"/>
                <a:cs typeface="Aptos" panose="020B0004020202020204" pitchFamily="34" charset="0"/>
              </a:rPr>
              <a:t>identified himself with the animal by laying his hand on the animal’s head.</a:t>
            </a:r>
            <a:r>
              <a:rPr lang="en-US" sz="1800" dirty="0">
                <a:effectLst/>
                <a:latin typeface="Aptos" panose="020B0004020202020204" pitchFamily="34" charset="0"/>
                <a:ea typeface="Times New Roman" panose="02020603050405020304" pitchFamily="18" charset="0"/>
                <a:cs typeface="Aptos" panose="020B0004020202020204" pitchFamily="34" charset="0"/>
              </a:rPr>
              <a:t> When the animal died, it died for the sinner’s sins (</a:t>
            </a:r>
            <a:r>
              <a:rPr lang="en-US" sz="1800" b="1" dirty="0">
                <a:effectLst/>
                <a:latin typeface="Aptos" panose="020B0004020202020204" pitchFamily="34" charset="0"/>
                <a:ea typeface="Times New Roman" panose="02020603050405020304" pitchFamily="18" charset="0"/>
                <a:cs typeface="Aptos" panose="020B0004020202020204" pitchFamily="34" charset="0"/>
              </a:rPr>
              <a:t>substitute</a:t>
            </a:r>
            <a:r>
              <a:rPr lang="en-US" sz="1800" dirty="0">
                <a:effectLst/>
                <a:latin typeface="Aptos" panose="020B0004020202020204" pitchFamily="34" charset="0"/>
                <a:ea typeface="Times New Roman" panose="02020603050405020304" pitchFamily="18" charset="0"/>
                <a:cs typeface="Aptos" panose="020B0004020202020204" pitchFamily="34" charset="0"/>
              </a:rPr>
              <a:t>). Neither the one who offered the sacrifice, nor the priest ate any of the meat; it was all burned in the fire. This was sacrifice in its purest form—a </a:t>
            </a:r>
            <a:r>
              <a:rPr lang="en-US" sz="1800" b="1" dirty="0">
                <a:effectLst/>
                <a:latin typeface="Aptos" panose="020B0004020202020204" pitchFamily="34" charset="0"/>
                <a:ea typeface="Times New Roman" panose="02020603050405020304" pitchFamily="18" charset="0"/>
                <a:cs typeface="Aptos" panose="020B0004020202020204" pitchFamily="34" charset="0"/>
              </a:rPr>
              <a:t>valuable animal given up wholly to God</a:t>
            </a:r>
            <a:r>
              <a:rPr lang="en-US" sz="1800" dirty="0">
                <a:effectLst/>
                <a:latin typeface="Aptos" panose="020B0004020202020204" pitchFamily="34" charset="0"/>
                <a:ea typeface="Times New Roman" panose="02020603050405020304" pitchFamily="18" charset="0"/>
                <a:cs typeface="Aptos" panose="020B0004020202020204" pitchFamily="34" charset="0"/>
              </a:rPr>
              <a:t> as a payment/punishment for one’s sin</a:t>
            </a:r>
            <a:r>
              <a:rPr lang="en-US" sz="1800" b="1" dirty="0">
                <a:effectLst/>
                <a:latin typeface="Aptos" panose="020B0004020202020204" pitchFamily="34" charset="0"/>
                <a:ea typeface="Times New Roman" panose="02020603050405020304" pitchFamily="18" charset="0"/>
                <a:cs typeface="Aptos" panose="020B0004020202020204" pitchFamily="34" charset="0"/>
              </a:rPr>
              <a:t>. </a:t>
            </a:r>
            <a:endParaRPr lang="en-US" sz="180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3527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a:lnSpc>
                <a:spcPct val="105000"/>
              </a:lnSpc>
              <a:spcBef>
                <a:spcPts val="0"/>
              </a:spcBef>
              <a:spcAft>
                <a:spcPts val="800"/>
              </a:spcAft>
            </a:pPr>
            <a:r>
              <a:rPr lang="en-US" sz="2200" dirty="0">
                <a:effectLst/>
                <a:latin typeface="Aptos" panose="020B0004020202020204" pitchFamily="34" charset="0"/>
                <a:ea typeface="Aptos" panose="020B0004020202020204" pitchFamily="34" charset="0"/>
                <a:cs typeface="Times New Roman" panose="02020603050405020304" pitchFamily="18" charset="0"/>
              </a:rPr>
              <a:t>NEW TESTAMENT SACRIFICE: </a:t>
            </a:r>
          </a:p>
          <a:p>
            <a:pPr marL="0" marR="0" indent="0">
              <a:lnSpc>
                <a:spcPct val="105000"/>
              </a:lnSpc>
              <a:spcBef>
                <a:spcPts val="0"/>
              </a:spcBef>
              <a:spcAft>
                <a:spcPts val="800"/>
              </a:spcAft>
              <a:buNone/>
            </a:pPr>
            <a:r>
              <a:rPr lang="en-US" sz="2200" dirty="0">
                <a:effectLst/>
                <a:latin typeface="Aptos" panose="020B0004020202020204" pitchFamily="34" charset="0"/>
                <a:ea typeface="Aptos" panose="020B0004020202020204" pitchFamily="34" charset="0"/>
                <a:cs typeface="Times New Roman" panose="02020603050405020304" pitchFamily="18" charset="0"/>
              </a:rPr>
              <a:t>Christ’s sacrifice was the superior sacrifice </a:t>
            </a:r>
          </a:p>
          <a:p>
            <a:r>
              <a:rPr lang="en-US" sz="2200" b="1" kern="0" dirty="0">
                <a:effectLst/>
                <a:latin typeface="Aptos" panose="020B0004020202020204" pitchFamily="34" charset="0"/>
                <a:ea typeface="Aptos" panose="020B0004020202020204" pitchFamily="34" charset="0"/>
                <a:cs typeface="Times New Roman" panose="02020603050405020304" pitchFamily="18" charset="0"/>
              </a:rPr>
              <a:t>2 Cor 3:5</a:t>
            </a:r>
            <a:r>
              <a:rPr lang="en-US" sz="2200" kern="0" dirty="0">
                <a:effectLst/>
                <a:latin typeface="Aptos" panose="020B0004020202020204" pitchFamily="34" charset="0"/>
                <a:ea typeface="Aptos" panose="020B0004020202020204" pitchFamily="34" charset="0"/>
                <a:cs typeface="Times New Roman" panose="02020603050405020304" pitchFamily="18" charset="0"/>
              </a:rPr>
              <a:t> “NOT that </a:t>
            </a:r>
            <a:r>
              <a:rPr lang="en-US" sz="2200" b="1" kern="0" dirty="0">
                <a:effectLst/>
                <a:latin typeface="Aptos" panose="020B0004020202020204" pitchFamily="34" charset="0"/>
                <a:ea typeface="Aptos" panose="020B0004020202020204" pitchFamily="34" charset="0"/>
                <a:cs typeface="Times New Roman" panose="02020603050405020304" pitchFamily="18" charset="0"/>
              </a:rPr>
              <a:t>we are adequate ourselves </a:t>
            </a:r>
            <a:r>
              <a:rPr lang="en-US" sz="2200" kern="0" dirty="0">
                <a:effectLst/>
                <a:latin typeface="Aptos" panose="020B0004020202020204" pitchFamily="34" charset="0"/>
                <a:ea typeface="Aptos" panose="020B0004020202020204" pitchFamily="34" charset="0"/>
                <a:cs typeface="Times New Roman" panose="02020603050405020304" pitchFamily="18" charset="0"/>
              </a:rPr>
              <a:t>to consider anything as coming from ourselves, but our adequacy is from God, who also made us adequate as servants of a new covenant, not the letter but the Spirit; for the letter kills, but the Spirit gives life.    </a:t>
            </a:r>
          </a:p>
          <a:p>
            <a:r>
              <a:rPr lang="en-US" sz="2200" kern="0" dirty="0">
                <a:effectLst/>
                <a:latin typeface="Aptos" panose="020B0004020202020204" pitchFamily="34" charset="0"/>
                <a:ea typeface="Aptos" panose="020B0004020202020204" pitchFamily="34" charset="0"/>
                <a:cs typeface="Times New Roman" panose="02020603050405020304" pitchFamily="18" charset="0"/>
              </a:rPr>
              <a:t>"</a:t>
            </a:r>
            <a:r>
              <a:rPr lang="en-US" sz="2200" b="1" kern="0" dirty="0">
                <a:effectLst/>
                <a:latin typeface="Aptos" panose="020B0004020202020204" pitchFamily="34" charset="0"/>
                <a:ea typeface="Aptos" panose="020B0004020202020204" pitchFamily="34" charset="0"/>
                <a:cs typeface="Times New Roman" panose="02020603050405020304" pitchFamily="18" charset="0"/>
              </a:rPr>
              <a:t>Heb 10:1-4</a:t>
            </a:r>
            <a:r>
              <a:rPr lang="en-US" sz="2200" kern="0" dirty="0">
                <a:effectLst/>
                <a:latin typeface="Aptos" panose="020B0004020202020204" pitchFamily="34" charset="0"/>
                <a:ea typeface="Aptos" panose="020B0004020202020204" pitchFamily="34" charset="0"/>
                <a:cs typeface="Times New Roman" panose="02020603050405020304" pitchFamily="18" charset="0"/>
              </a:rPr>
              <a:t> “For the Law, since it has only a shadow of the good things to come and not the very form of things, can never, by the same sacrifices which they offer continually year by year, make perfect those who draw near. Otherwise, would they not have ceased to be offered, because worshipers, having once been cleansed, would no longer have had consciousness of sin? But in those sacrifices, there is a reminder of sins year by year. For it is </a:t>
            </a:r>
            <a:r>
              <a:rPr lang="en-US" sz="2200" b="1" kern="0" dirty="0">
                <a:effectLst/>
                <a:latin typeface="Aptos" panose="020B0004020202020204" pitchFamily="34" charset="0"/>
                <a:ea typeface="Aptos" panose="020B0004020202020204" pitchFamily="34" charset="0"/>
                <a:cs typeface="Times New Roman" panose="02020603050405020304" pitchFamily="18" charset="0"/>
              </a:rPr>
              <a:t>impossible for the blood of bulls and goats to take away sins.</a:t>
            </a:r>
            <a:r>
              <a:rPr lang="en-US" sz="2200" kern="0" dirty="0">
                <a:effectLst/>
                <a:latin typeface="Aptos" panose="020B0004020202020204" pitchFamily="34" charset="0"/>
                <a:ea typeface="Aptos" panose="020B0004020202020204" pitchFamily="34" charset="0"/>
                <a:cs typeface="Times New Roman" panose="02020603050405020304" pitchFamily="18" charset="0"/>
              </a:rPr>
              <a:t>” </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1992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Heb 9:11ff</a:t>
            </a:r>
            <a:r>
              <a:rPr lang="en-US" sz="2400" dirty="0">
                <a:effectLst/>
                <a:latin typeface="Aptos" panose="020B0004020202020204" pitchFamily="34" charset="0"/>
                <a:ea typeface="Aptos" panose="020B0004020202020204" pitchFamily="34" charset="0"/>
                <a:cs typeface="Times New Roman" panose="02020603050405020304" pitchFamily="18" charset="0"/>
              </a:rPr>
              <a:t> “But when Christ appeared as a high priest of the good things to come, He entered through the greater and more perfect tabernacle, not made with hands, that is to say, not of this creation; … but through His own blood, He entered the holy place </a:t>
            </a:r>
            <a:r>
              <a:rPr lang="en-US" sz="2400" b="1" dirty="0">
                <a:effectLst/>
                <a:latin typeface="Aptos" panose="020B0004020202020204" pitchFamily="34" charset="0"/>
                <a:ea typeface="Aptos" panose="020B0004020202020204" pitchFamily="34" charset="0"/>
                <a:cs typeface="Times New Roman" panose="02020603050405020304" pitchFamily="18" charset="0"/>
              </a:rPr>
              <a:t>once for all</a:t>
            </a:r>
            <a:r>
              <a:rPr lang="en-US" sz="2400" dirty="0">
                <a:effectLst/>
                <a:latin typeface="Aptos" panose="020B0004020202020204" pitchFamily="34" charset="0"/>
                <a:ea typeface="Aptos" panose="020B0004020202020204" pitchFamily="34" charset="0"/>
                <a:cs typeface="Times New Roman" panose="02020603050405020304" pitchFamily="18" charset="0"/>
              </a:rPr>
              <a:t>, having obtained eternal redemption. … how much more will the blood of Christ, who through the eternal Spirit offered Himself without blemish to God, </a:t>
            </a:r>
            <a:r>
              <a:rPr lang="en-US" sz="2400" b="1" dirty="0">
                <a:effectLst/>
                <a:latin typeface="Aptos" panose="020B0004020202020204" pitchFamily="34" charset="0"/>
                <a:ea typeface="Aptos" panose="020B0004020202020204" pitchFamily="34" charset="0"/>
                <a:cs typeface="Times New Roman" panose="02020603050405020304" pitchFamily="18" charset="0"/>
              </a:rPr>
              <a:t>cleanse your conscience from dead works </a:t>
            </a:r>
            <a:r>
              <a:rPr lang="en-US" sz="24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to serve the living God</a:t>
            </a:r>
            <a:r>
              <a:rPr lang="en-US" sz="2400" b="1" dirty="0">
                <a:effectLst/>
                <a:latin typeface="Aptos" panose="020B0004020202020204" pitchFamily="34" charset="0"/>
                <a:ea typeface="Aptos" panose="020B0004020202020204" pitchFamily="34" charset="0"/>
                <a:cs typeface="Times New Roman" panose="02020603050405020304" pitchFamily="18" charset="0"/>
              </a:rPr>
              <a: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4063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Heb 10:10</a:t>
            </a:r>
            <a:r>
              <a:rPr lang="en-US" sz="2400" kern="0" dirty="0">
                <a:effectLst/>
                <a:latin typeface="Aptos" panose="020B0004020202020204" pitchFamily="34" charset="0"/>
                <a:ea typeface="Aptos" panose="020B0004020202020204" pitchFamily="34" charset="0"/>
                <a:cs typeface="Times New Roman" panose="02020603050405020304" pitchFamily="18" charset="0"/>
              </a:rPr>
              <a:t> “By this will </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we have been sanctified</a:t>
            </a:r>
            <a:r>
              <a:rPr lang="en-US" sz="2400" kern="0" dirty="0">
                <a:effectLst/>
                <a:latin typeface="Aptos" panose="020B0004020202020204" pitchFamily="34" charset="0"/>
                <a:ea typeface="Aptos" panose="020B0004020202020204" pitchFamily="34" charset="0"/>
                <a:cs typeface="Times New Roman" panose="02020603050405020304" pitchFamily="18" charset="0"/>
              </a:rPr>
              <a:t> through the offering of the body of Jesus Christ once for all.”    </a:t>
            </a: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1 John 1:9 </a:t>
            </a:r>
            <a:r>
              <a:rPr lang="en-US" sz="2400" kern="0" dirty="0">
                <a:effectLst/>
                <a:latin typeface="Aptos" panose="020B0004020202020204" pitchFamily="34" charset="0"/>
                <a:ea typeface="Aptos" panose="020B0004020202020204" pitchFamily="34" charset="0"/>
                <a:cs typeface="Times New Roman" panose="02020603050405020304" pitchFamily="18" charset="0"/>
              </a:rPr>
              <a:t>“If we confess our sins, He is faithful and righteous to forgive us our sins and to </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cleanse us from all unrighteousness</a:t>
            </a:r>
            <a:r>
              <a:rPr lang="en-US" sz="2400" kern="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I John 2:2 </a:t>
            </a:r>
            <a:r>
              <a:rPr lang="en-US" sz="2400" kern="0" dirty="0">
                <a:effectLst/>
                <a:latin typeface="Aptos" panose="020B0004020202020204" pitchFamily="34" charset="0"/>
                <a:ea typeface="Aptos" panose="020B0004020202020204" pitchFamily="34" charset="0"/>
                <a:cs typeface="Times New Roman" panose="02020603050405020304" pitchFamily="18" charset="0"/>
              </a:rPr>
              <a:t>“and He Himself is the propitiation for our sins, and not for ours only, but also for those of the whole world.” </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Eph 1:7 </a:t>
            </a:r>
            <a:r>
              <a:rPr lang="en-US" sz="2400" kern="0" dirty="0">
                <a:effectLst/>
                <a:latin typeface="Aptos" panose="020B0004020202020204" pitchFamily="34" charset="0"/>
                <a:ea typeface="Aptos" panose="020B0004020202020204" pitchFamily="34" charset="0"/>
                <a:cs typeface="Times New Roman" panose="02020603050405020304" pitchFamily="18" charset="0"/>
              </a:rPr>
              <a:t>“In Him we have redemption through His blood, the forgiveness of our trespasses, according to the riches of His grace.”</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Heb 2:2,3</a:t>
            </a:r>
            <a:r>
              <a:rPr lang="en-US" sz="2400" kern="0" dirty="0">
                <a:effectLst/>
                <a:latin typeface="Aptos" panose="020B0004020202020204" pitchFamily="34" charset="0"/>
                <a:ea typeface="Aptos" panose="020B0004020202020204" pitchFamily="34" charset="0"/>
                <a:cs typeface="Times New Roman" panose="02020603050405020304" pitchFamily="18" charset="0"/>
              </a:rPr>
              <a:t> “For if the word spoken through angels proved unalterable, and every transgression and disobedience received a just penalty, </a:t>
            </a:r>
            <a:r>
              <a:rPr lang="en-US" sz="2400" b="1"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how will we escape if we neglect so great a salvation</a:t>
            </a:r>
            <a:r>
              <a:rPr lang="en-US" sz="2400" kern="0" dirty="0">
                <a:effectLst/>
                <a:latin typeface="Aptos" panose="020B0004020202020204" pitchFamily="34" charset="0"/>
                <a:ea typeface="Aptos" panose="020B0004020202020204" pitchFamily="34" charset="0"/>
                <a:cs typeface="Times New Roman" panose="02020603050405020304" pitchFamily="18" charset="0"/>
              </a:rPr>
              <a:t>?”</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7455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“Then summoning the unforgiving slave, his master said to him, 'You wicked slave, I forgave you all that debt because you pleaded with me. </a:t>
            </a:r>
            <a:r>
              <a:rPr lang="en-US" sz="2400" b="1" dirty="0">
                <a:effectLst/>
                <a:latin typeface="Aptos" panose="020B0004020202020204" pitchFamily="34" charset="0"/>
                <a:ea typeface="Aptos" panose="020B0004020202020204" pitchFamily="34" charset="0"/>
                <a:cs typeface="Times New Roman" panose="02020603050405020304" pitchFamily="18" charset="0"/>
              </a:rPr>
              <a:t>Should you not also have had mercy on your fellow slave, in the same way that I had mercy on you?</a:t>
            </a:r>
            <a:r>
              <a:rPr lang="en-US" sz="2400" dirty="0">
                <a:effectLst/>
                <a:latin typeface="Aptos" panose="020B0004020202020204" pitchFamily="34" charset="0"/>
                <a:ea typeface="Aptos" panose="020B0004020202020204" pitchFamily="34" charset="0"/>
                <a:cs typeface="Times New Roman" panose="02020603050405020304" pitchFamily="18" charset="0"/>
              </a:rPr>
              <a:t> And his master, moved with anger, handed him over to the torturers until he would repay all that was owed him. My heavenly Father will also do the same to you, if each of you does not forgive his brother from your heart.”</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5653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Forgiven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but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Unforgiving Servant</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Mtt 18:21,22 “</a:t>
            </a:r>
            <a:r>
              <a:rPr lang="en-US" dirty="0">
                <a:effectLst/>
                <a:latin typeface="Aptos" panose="020B0004020202020204" pitchFamily="34" charset="0"/>
                <a:ea typeface="Aptos" panose="020B0004020202020204" pitchFamily="34" charset="0"/>
                <a:cs typeface="Times New Roman" panose="02020603050405020304" pitchFamily="18" charset="0"/>
              </a:rPr>
              <a:t>Then Peter came and said to Him, ‘Lord, how often shall my brother sin against me and I forgive him? Up to seven times?’ Jesus said to him, ‘I do not say to you, up to seven times, but seventy times seven.’” </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Mat 18:23-35 </a:t>
            </a:r>
            <a:r>
              <a:rPr lang="en-US" dirty="0">
                <a:effectLst/>
                <a:latin typeface="Aptos" panose="020B0004020202020204" pitchFamily="34" charset="0"/>
                <a:ea typeface="Aptos" panose="020B0004020202020204" pitchFamily="34" charset="0"/>
                <a:cs typeface="Times New Roman" panose="02020603050405020304" pitchFamily="18" charset="0"/>
              </a:rPr>
              <a:t>  "For this reason the kingdom of heaven is like a king who wanted to settle accounts with his slaves. "And when he had begun to settle them, one who owed him ten thousand talents was brought to him. But since he did not have the means to repay, his master commanded that he be sold, along with his wife and children and all that he had, until repayment was made.” </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The Blood of the Son of God</a:t>
            </a:r>
            <a:r>
              <a:rPr lang="en-US" sz="2400" kern="0" dirty="0">
                <a:effectLst/>
                <a:latin typeface="Aptos" panose="020B0004020202020204" pitchFamily="34" charset="0"/>
                <a:ea typeface="Aptos" panose="020B0004020202020204" pitchFamily="34" charset="0"/>
                <a:cs typeface="Times New Roman" panose="02020603050405020304" pitchFamily="18" charset="0"/>
              </a:rPr>
              <a:t>.</a:t>
            </a:r>
            <a:r>
              <a:rPr lang="en-US" sz="2400" kern="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Col 1:20 “</a:t>
            </a:r>
            <a:r>
              <a:rPr lang="en-US" sz="2400" kern="0" dirty="0">
                <a:effectLst/>
                <a:latin typeface="Aptos" panose="020B0004020202020204" pitchFamily="34" charset="0"/>
                <a:ea typeface="Aptos" panose="020B0004020202020204" pitchFamily="34" charset="0"/>
                <a:cs typeface="Times New Roman" panose="02020603050405020304" pitchFamily="18" charset="0"/>
              </a:rPr>
              <a:t>and through Him to reconcile to Himself all things, whether things on earth or things in heaven, </a:t>
            </a:r>
            <a:r>
              <a:rPr lang="en-US" sz="2400"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by making peace through His blood</a:t>
            </a:r>
            <a:r>
              <a:rPr lang="en-US" sz="2400" kern="0" dirty="0">
                <a:effectLst/>
                <a:latin typeface="Aptos" panose="020B0004020202020204" pitchFamily="34" charset="0"/>
                <a:ea typeface="Aptos" panose="020B0004020202020204" pitchFamily="34" charset="0"/>
                <a:cs typeface="Times New Roman" panose="02020603050405020304" pitchFamily="18" charset="0"/>
              </a:rPr>
              <a:t>, shed on the cross.”   </a:t>
            </a:r>
          </a:p>
          <a:p>
            <a:pPr marL="0" indent="0">
              <a:lnSpc>
                <a:spcPct val="107000"/>
              </a:lnSpc>
              <a:spcBef>
                <a:spcPts val="0"/>
              </a:spcBef>
              <a:spcAft>
                <a:spcPts val="600"/>
              </a:spcAft>
              <a:buNone/>
            </a:pPr>
            <a:endParaRPr lang="en-US" sz="800" b="1" kern="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Eph 1:7 “</a:t>
            </a:r>
            <a:r>
              <a:rPr lang="en-US" sz="2400" kern="0" dirty="0">
                <a:effectLst/>
                <a:latin typeface="Aptos" panose="020B0004020202020204" pitchFamily="34" charset="0"/>
                <a:ea typeface="Aptos" panose="020B0004020202020204" pitchFamily="34" charset="0"/>
                <a:cs typeface="Times New Roman" panose="02020603050405020304" pitchFamily="18" charset="0"/>
              </a:rPr>
              <a:t>In Him we have redemption through His blood, the forgiveness of sins, in accordance with the riches of God’s grace.”</a:t>
            </a:r>
          </a:p>
          <a:p>
            <a:pPr marL="0" indent="0">
              <a:lnSpc>
                <a:spcPct val="107000"/>
              </a:lnSpc>
              <a:spcBef>
                <a:spcPts val="0"/>
              </a:spcBef>
              <a:spcAft>
                <a:spcPts val="600"/>
              </a:spcAft>
              <a:buNone/>
            </a:pPr>
            <a:endParaRPr lang="en-US" sz="800" b="1" kern="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Rev 1:5 “</a:t>
            </a:r>
            <a:r>
              <a:rPr lang="en-US" sz="2400" kern="0" dirty="0">
                <a:effectLst/>
                <a:latin typeface="Aptos" panose="020B0004020202020204" pitchFamily="34" charset="0"/>
                <a:ea typeface="Aptos" panose="020B0004020202020204" pitchFamily="34" charset="0"/>
                <a:cs typeface="Times New Roman" panose="02020603050405020304" pitchFamily="18" charset="0"/>
              </a:rPr>
              <a:t>and from Jesus Christ, the faithful witness, the firstborn of the dead . . . to Him who loves us and </a:t>
            </a:r>
            <a:r>
              <a:rPr lang="en-US" sz="2400"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released us from our sins by His blood</a:t>
            </a:r>
            <a:r>
              <a:rPr lang="en-US" sz="2400" kern="0" dirty="0">
                <a:effectLst/>
                <a:latin typeface="Aptos" panose="020B0004020202020204" pitchFamily="34" charset="0"/>
                <a:ea typeface="Aptos" panose="020B0004020202020204" pitchFamily="34" charset="0"/>
                <a:cs typeface="Times New Roman" panose="02020603050405020304" pitchFamily="18" charset="0"/>
              </a:rPr>
              <a:t>.”</a:t>
            </a:r>
            <a:r>
              <a:rPr lang="en-US" sz="2400" kern="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Times New Roman" panose="02020603050405020304" pitchFamily="18" charset="0"/>
              </a:rPr>
              <a:t>Mt 18:26,27</a:t>
            </a:r>
            <a:r>
              <a:rPr lang="en-US" kern="0" dirty="0">
                <a:effectLst/>
                <a:latin typeface="Aptos" panose="020B0004020202020204" pitchFamily="34" charset="0"/>
                <a:ea typeface="Aptos" panose="020B0004020202020204" pitchFamily="34" charset="0"/>
                <a:cs typeface="Times New Roman" panose="02020603050405020304" pitchFamily="18" charset="0"/>
              </a:rPr>
              <a:t>  "So the slave fell [to the ground] and prostrated himself before him, saying, 'Have patience with me and I will repay you everything.'  "And the master of that slave felt compassion, and he released him and forgave him the debt.”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kern="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Times New Roman" panose="02020603050405020304" pitchFamily="18" charset="0"/>
              </a:rPr>
              <a:t>2 Cor 5:21 “</a:t>
            </a:r>
            <a:r>
              <a:rPr lang="en-US" kern="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r>
              <a:rPr lang="en-US" kern="0" dirty="0">
                <a:effectLst/>
                <a:latin typeface="Aptos" panose="020B0004020202020204" pitchFamily="34" charset="0"/>
                <a:ea typeface="Aptos" panose="020B0004020202020204" pitchFamily="34" charset="0"/>
                <a:cs typeface="Times New Roman" panose="02020603050405020304" pitchFamily="18" charset="0"/>
              </a:rPr>
              <a:t>For our sake He made Him to be sin who knew no sin, </a:t>
            </a:r>
            <a:r>
              <a:rPr lang="en-US"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so that in Him we might </a:t>
            </a:r>
            <a:r>
              <a:rPr lang="en-US" b="1"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become the righteousness of God</a:t>
            </a:r>
            <a:r>
              <a:rPr lang="en-US" kern="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800" kern="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Times New Roman" panose="02020603050405020304" pitchFamily="18" charset="0"/>
              </a:rPr>
              <a:t>1 Peter 2:24 “</a:t>
            </a:r>
            <a:r>
              <a:rPr lang="en-US" kern="0" dirty="0">
                <a:effectLst/>
                <a:latin typeface="Aptos" panose="020B0004020202020204" pitchFamily="34" charset="0"/>
                <a:ea typeface="Aptos" panose="020B0004020202020204" pitchFamily="34" charset="0"/>
                <a:cs typeface="Times New Roman" panose="02020603050405020304" pitchFamily="18" charset="0"/>
              </a:rPr>
              <a:t>He himself bore our sins in His body on the tree, </a:t>
            </a:r>
            <a:r>
              <a:rPr lang="en-US"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that we might die to sin and </a:t>
            </a:r>
            <a:r>
              <a:rPr lang="en-US" b="1"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live to righteousness</a:t>
            </a:r>
            <a:r>
              <a:rPr lang="en-US" kern="0" dirty="0">
                <a:effectLst/>
                <a:latin typeface="Aptos" panose="020B0004020202020204" pitchFamily="34" charset="0"/>
                <a:ea typeface="Aptos" panose="020B0004020202020204" pitchFamily="34" charset="0"/>
                <a:cs typeface="Times New Roman" panose="02020603050405020304" pitchFamily="18" charset="0"/>
              </a:rPr>
              <a:t>. By His wounds you have been healed.”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Mtt 18:28-35  </a:t>
            </a:r>
            <a:r>
              <a:rPr lang="en-US" sz="2400" kern="0" dirty="0">
                <a:effectLst/>
                <a:latin typeface="Aptos" panose="020B0004020202020204" pitchFamily="34" charset="0"/>
                <a:ea typeface="Aptos" panose="020B0004020202020204" pitchFamily="34" charset="0"/>
                <a:cs typeface="Times New Roman" panose="02020603050405020304" pitchFamily="18" charset="0"/>
              </a:rPr>
              <a:t>"But that slave went out and found one of his fellow slaves who owed him a hundred denarii; and he seized him and [began] to choke [him,] saying, 'Pay back what you owe!' "So his fellow slave fell [to the ground] and [began] to plead with him, saying, 'Have patience with me and I will repay you.'  "But he was unwilling and went and threw him in prison until he would pay back what was owed. So, when his fellow slaves saw what had happened, they were deeply grieved and came and reported to their master all that had happened.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200" kern="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kern="0" dirty="0">
                <a:effectLst/>
                <a:latin typeface="Aptos" panose="020B0004020202020204" pitchFamily="34" charset="0"/>
                <a:ea typeface="Aptos" panose="020B0004020202020204" pitchFamily="34" charset="0"/>
                <a:cs typeface="Times New Roman" panose="02020603050405020304" pitchFamily="18" charset="0"/>
              </a:rPr>
              <a:t>Then summoning him, his master said to him, 'You wicked slave</a:t>
            </a:r>
            <a:r>
              <a:rPr lang="en-US" sz="2400" kern="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I forgave you all that debt because you pleaded with me. Should you not also have had mercy on your fellow slave</a:t>
            </a:r>
            <a:r>
              <a:rPr lang="en-US" sz="2400" kern="0" dirty="0">
                <a:effectLst/>
                <a:latin typeface="Aptos" panose="020B0004020202020204" pitchFamily="34" charset="0"/>
                <a:ea typeface="Aptos" panose="020B0004020202020204" pitchFamily="34" charset="0"/>
                <a:cs typeface="Times New Roman" panose="02020603050405020304" pitchFamily="18" charset="0"/>
              </a:rPr>
              <a:t>, in the same way that I had mercy on you? And his master, moved with anger, handed him over to the torturers until he would repay all that was owed him. My heavenly Father will also do the same to you, if each of you does not forgive his brother from your heart."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3867708"/>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341</TotalTime>
  <Words>1570</Words>
  <Application>Microsoft Office PowerPoint</Application>
  <PresentationFormat>On-screen Show (4:3)</PresentationFormat>
  <Paragraphs>55</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Aptos</vt:lpstr>
      <vt:lpstr>Aptos Display</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2024-06-24T20:23:45Z</dcterms:modified>
</cp:coreProperties>
</file>