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15" r:id="rId10"/>
    <p:sldId id="31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28B309CE-25C1-4202-8180-3CC043DBDA11}"/>
    <pc:docChg chg="custSel modSld">
      <pc:chgData name="James Young" userId="7f8d7c9cdb576883" providerId="LiveId" clId="{28B309CE-25C1-4202-8180-3CC043DBDA11}" dt="2024-07-31T15:57:54.975" v="181" actId="255"/>
      <pc:docMkLst>
        <pc:docMk/>
      </pc:docMkLst>
      <pc:sldChg chg="modSp mod">
        <pc:chgData name="James Young" userId="7f8d7c9cdb576883" providerId="LiveId" clId="{28B309CE-25C1-4202-8180-3CC043DBDA11}" dt="2024-07-31T15:40:38.080" v="40" actId="20577"/>
        <pc:sldMkLst>
          <pc:docMk/>
          <pc:sldMk cId="2838560389" sldId="296"/>
        </pc:sldMkLst>
        <pc:spChg chg="mod">
          <ac:chgData name="James Young" userId="7f8d7c9cdb576883" providerId="LiveId" clId="{28B309CE-25C1-4202-8180-3CC043DBDA11}" dt="2024-07-31T15:40:38.080" v="40" actId="20577"/>
          <ac:spMkLst>
            <pc:docMk/>
            <pc:sldMk cId="2838560389" sldId="296"/>
            <ac:spMk id="3" creationId="{708276BC-A706-40B5-B51D-6AA00A059507}"/>
          </ac:spMkLst>
        </pc:spChg>
      </pc:sldChg>
      <pc:sldChg chg="modSp mod">
        <pc:chgData name="James Young" userId="7f8d7c9cdb576883" providerId="LiveId" clId="{28B309CE-25C1-4202-8180-3CC043DBDA11}" dt="2024-07-31T15:42:54.899" v="50" actId="255"/>
        <pc:sldMkLst>
          <pc:docMk/>
          <pc:sldMk cId="3741175804" sldId="310"/>
        </pc:sldMkLst>
        <pc:spChg chg="mod">
          <ac:chgData name="James Young" userId="7f8d7c9cdb576883" providerId="LiveId" clId="{28B309CE-25C1-4202-8180-3CC043DBDA11}" dt="2024-07-31T15:42:54.899" v="50" actId="255"/>
          <ac:spMkLst>
            <pc:docMk/>
            <pc:sldMk cId="3741175804" sldId="310"/>
            <ac:spMk id="3" creationId="{708276BC-A706-40B5-B51D-6AA00A059507}"/>
          </ac:spMkLst>
        </pc:spChg>
      </pc:sldChg>
      <pc:sldChg chg="modSp mod">
        <pc:chgData name="James Young" userId="7f8d7c9cdb576883" providerId="LiveId" clId="{28B309CE-25C1-4202-8180-3CC043DBDA11}" dt="2024-07-31T15:57:54.975" v="181" actId="255"/>
        <pc:sldMkLst>
          <pc:docMk/>
          <pc:sldMk cId="2857862921" sldId="315"/>
        </pc:sldMkLst>
        <pc:spChg chg="mod">
          <ac:chgData name="James Young" userId="7f8d7c9cdb576883" providerId="LiveId" clId="{28B309CE-25C1-4202-8180-3CC043DBDA11}" dt="2024-07-31T15:57:54.975" v="181" actId="255"/>
          <ac:spMkLst>
            <pc:docMk/>
            <pc:sldMk cId="2857862921" sldId="315"/>
            <ac:spMk id="3" creationId="{708276BC-A706-40B5-B51D-6AA00A059507}"/>
          </ac:spMkLst>
        </pc:spChg>
      </pc:sldChg>
      <pc:sldChg chg="modSp mod">
        <pc:chgData name="James Young" userId="7f8d7c9cdb576883" providerId="LiveId" clId="{28B309CE-25C1-4202-8180-3CC043DBDA11}" dt="2024-07-31T15:48:11.936" v="121" actId="20577"/>
        <pc:sldMkLst>
          <pc:docMk/>
          <pc:sldMk cId="2438453614" sldId="316"/>
        </pc:sldMkLst>
        <pc:spChg chg="mod">
          <ac:chgData name="James Young" userId="7f8d7c9cdb576883" providerId="LiveId" clId="{28B309CE-25C1-4202-8180-3CC043DBDA11}" dt="2024-07-31T15:48:11.936" v="121" actId="20577"/>
          <ac:spMkLst>
            <pc:docMk/>
            <pc:sldMk cId="2438453614" sldId="316"/>
            <ac:spMk id="3" creationId="{708276BC-A706-40B5-B51D-6AA00A059507}"/>
          </ac:spMkLst>
        </pc:spChg>
      </pc:sldChg>
      <pc:sldChg chg="modSp mod">
        <pc:chgData name="James Young" userId="7f8d7c9cdb576883" providerId="LiveId" clId="{28B309CE-25C1-4202-8180-3CC043DBDA11}" dt="2024-07-31T15:56:22.990" v="176" actId="207"/>
        <pc:sldMkLst>
          <pc:docMk/>
          <pc:sldMk cId="2029461572" sldId="317"/>
        </pc:sldMkLst>
        <pc:spChg chg="mod">
          <ac:chgData name="James Young" userId="7f8d7c9cdb576883" providerId="LiveId" clId="{28B309CE-25C1-4202-8180-3CC043DBDA11}" dt="2024-07-31T15:56:22.990" v="176" actId="207"/>
          <ac:spMkLst>
            <pc:docMk/>
            <pc:sldMk cId="2029461572" sldId="317"/>
            <ac:spMk id="3" creationId="{708276BC-A706-40B5-B51D-6AA00A059507}"/>
          </ac:spMkLst>
        </pc:spChg>
      </pc:sldChg>
      <pc:sldChg chg="modSp mod">
        <pc:chgData name="James Young" userId="7f8d7c9cdb576883" providerId="LiveId" clId="{28B309CE-25C1-4202-8180-3CC043DBDA11}" dt="2024-07-31T15:54:02.551" v="165" actId="2711"/>
        <pc:sldMkLst>
          <pc:docMk/>
          <pc:sldMk cId="2681046262" sldId="319"/>
        </pc:sldMkLst>
        <pc:spChg chg="mod">
          <ac:chgData name="James Young" userId="7f8d7c9cdb576883" providerId="LiveId" clId="{28B309CE-25C1-4202-8180-3CC043DBDA11}" dt="2024-07-31T15:54:02.551" v="165" actId="2711"/>
          <ac:spMkLst>
            <pc:docMk/>
            <pc:sldMk cId="2681046262" sldId="319"/>
            <ac:spMk id="3" creationId="{708276BC-A706-40B5-B51D-6AA00A059507}"/>
          </ac:spMkLst>
        </pc:spChg>
      </pc:sldChg>
      <pc:sldChg chg="modSp mod">
        <pc:chgData name="James Young" userId="7f8d7c9cdb576883" providerId="LiveId" clId="{28B309CE-25C1-4202-8180-3CC043DBDA11}" dt="2024-07-31T15:43:46.949" v="54" actId="255"/>
        <pc:sldMkLst>
          <pc:docMk/>
          <pc:sldMk cId="912707575" sldId="320"/>
        </pc:sldMkLst>
        <pc:spChg chg="mod">
          <ac:chgData name="James Young" userId="7f8d7c9cdb576883" providerId="LiveId" clId="{28B309CE-25C1-4202-8180-3CC043DBDA11}" dt="2024-07-31T15:43:46.949" v="54" actId="255"/>
          <ac:spMkLst>
            <pc:docMk/>
            <pc:sldMk cId="912707575" sldId="320"/>
            <ac:spMk id="3" creationId="{708276BC-A706-40B5-B51D-6AA00A059507}"/>
          </ac:spMkLst>
        </pc:spChg>
      </pc:sldChg>
      <pc:sldChg chg="modSp mod">
        <pc:chgData name="James Young" userId="7f8d7c9cdb576883" providerId="LiveId" clId="{28B309CE-25C1-4202-8180-3CC043DBDA11}" dt="2024-07-31T15:52:57.919" v="163" actId="20577"/>
        <pc:sldMkLst>
          <pc:docMk/>
          <pc:sldMk cId="3552266159" sldId="321"/>
        </pc:sldMkLst>
        <pc:spChg chg="mod">
          <ac:chgData name="James Young" userId="7f8d7c9cdb576883" providerId="LiveId" clId="{28B309CE-25C1-4202-8180-3CC043DBDA11}" dt="2024-07-31T15:52:57.919" v="163" actId="20577"/>
          <ac:spMkLst>
            <pc:docMk/>
            <pc:sldMk cId="3552266159" sldId="321"/>
            <ac:spMk id="3" creationId="{0D226855-EFA6-1799-FCC8-21C4783DD4A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7/31/2024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7/31/2024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7/31/2024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7/31/2024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7/31/2024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Our Christian Community</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sz="1800" b="1" kern="1800" dirty="0">
              <a:effectLst/>
              <a:latin typeface="Times New Roman" panose="02020603050405020304" pitchFamily="18" charset="0"/>
              <a:ea typeface="Times New Roman" panose="02020603050405020304" pitchFamily="18" charset="0"/>
            </a:endParaRPr>
          </a:p>
          <a:p>
            <a:pPr marL="0" marR="0" indent="0">
              <a:lnSpc>
                <a:spcPct val="107000"/>
              </a:lnSpc>
              <a:spcBef>
                <a:spcPts val="0"/>
              </a:spcBef>
              <a:spcAft>
                <a:spcPts val="800"/>
              </a:spcAft>
              <a:buNone/>
            </a:pPr>
            <a:r>
              <a:rPr lang="en-US" b="1" kern="1800" dirty="0">
                <a:effectLst/>
                <a:latin typeface="Times New Roman" panose="02020603050405020304" pitchFamily="18" charset="0"/>
                <a:ea typeface="Times New Roman" panose="02020603050405020304" pitchFamily="18" charset="0"/>
              </a:rPr>
              <a:t>Mtt 18:15ff </a:t>
            </a:r>
            <a:r>
              <a:rPr lang="en-US" sz="1400" kern="1800" dirty="0">
                <a:effectLst/>
                <a:latin typeface="Tempus Sans ITC" panose="04020404030D07020202" pitchFamily="82" charset="0"/>
                <a:ea typeface="Times New Roman" panose="02020603050405020304" pitchFamily="18" charset="0"/>
                <a:cs typeface="Times New Roman" panose="02020603050405020304" pitchFamily="18" charset="0"/>
              </a:rPr>
              <a:t>NASB</a:t>
            </a:r>
            <a:r>
              <a:rPr lang="en-US" b="1" kern="1800" dirty="0">
                <a:effectLst/>
                <a:latin typeface="Times New Roman" panose="02020603050405020304" pitchFamily="18" charset="0"/>
                <a:ea typeface="Times New Roman" panose="02020603050405020304" pitchFamily="18" charset="0"/>
              </a:rPr>
              <a:t> “</a:t>
            </a:r>
            <a:r>
              <a:rPr lang="en-US" kern="1800" dirty="0">
                <a:effectLst/>
                <a:latin typeface="Times New Roman" panose="02020603050405020304" pitchFamily="18" charset="0"/>
                <a:ea typeface="Times New Roman" panose="02020603050405020304" pitchFamily="18" charset="0"/>
              </a:rPr>
              <a:t>If your brother sins, go and show him his fault in private: if he listens to you, you have won your brother. But if he does not listen to you, take one or two more with you, so that by the mouth of two or three witnesses every fact may be confirmed. If he refuses to listen to them, tell it to the church; and if he refuses to listen even to the church, let him be to you as a Gentile and a tax collector.”</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sz="1800" b="1" kern="1800" dirty="0">
              <a:effectLst/>
              <a:latin typeface="Times New Roman" panose="02020603050405020304" pitchFamily="18" charset="0"/>
              <a:ea typeface="Times New Roman" panose="02020603050405020304" pitchFamily="18" charset="0"/>
            </a:endParaRPr>
          </a:p>
          <a:p>
            <a:pPr marL="0" marR="0" indent="0">
              <a:lnSpc>
                <a:spcPct val="107000"/>
              </a:lnSpc>
              <a:spcBef>
                <a:spcPts val="0"/>
              </a:spcBef>
              <a:spcAft>
                <a:spcPts val="800"/>
              </a:spcAft>
              <a:buNone/>
            </a:pPr>
            <a:r>
              <a:rPr lang="en-US" b="1" kern="1800" dirty="0">
                <a:effectLst/>
                <a:latin typeface="Times New Roman" panose="02020603050405020304" pitchFamily="18" charset="0"/>
                <a:ea typeface="Times New Roman" panose="02020603050405020304" pitchFamily="18" charset="0"/>
              </a:rPr>
              <a:t>Colossians 3:1-4</a:t>
            </a:r>
            <a:r>
              <a:rPr lang="en-US" kern="1800" dirty="0">
                <a:effectLst/>
                <a:latin typeface="Tempus Sans ITC" panose="04020404030D07020202" pitchFamily="82" charset="0"/>
                <a:ea typeface="Times New Roman" panose="02020603050405020304" pitchFamily="18" charset="0"/>
                <a:cs typeface="Times New Roman" panose="02020603050405020304" pitchFamily="18" charset="0"/>
              </a:rPr>
              <a:t> </a:t>
            </a:r>
            <a:r>
              <a:rPr lang="en-US" sz="1400" kern="1800" dirty="0">
                <a:effectLst/>
                <a:latin typeface="Tempus Sans ITC" panose="04020404030D07020202" pitchFamily="82" charset="0"/>
                <a:ea typeface="Times New Roman" panose="02020603050405020304" pitchFamily="18" charset="0"/>
                <a:cs typeface="Times New Roman" panose="02020603050405020304" pitchFamily="18" charset="0"/>
              </a:rPr>
              <a:t>NASB</a:t>
            </a:r>
            <a:r>
              <a:rPr lang="en-US" kern="1800" dirty="0">
                <a:effectLst/>
                <a:latin typeface="Tempus Sans ITC" panose="04020404030D07020202" pitchFamily="82" charset="0"/>
                <a:ea typeface="Times New Roman" panose="02020603050405020304" pitchFamily="18" charset="0"/>
                <a:cs typeface="Times New Roman" panose="02020603050405020304" pitchFamily="18" charset="0"/>
              </a:rPr>
              <a:t> </a:t>
            </a:r>
            <a:r>
              <a:rPr lang="en-US" kern="1800" dirty="0">
                <a:effectLst/>
                <a:latin typeface="Times New Roman" panose="02020603050405020304" pitchFamily="18" charset="0"/>
                <a:ea typeface="Times New Roman" panose="02020603050405020304" pitchFamily="18" charset="0"/>
              </a:rPr>
              <a:t>“Therefore if you have been raised up with Christ, </a:t>
            </a:r>
            <a:r>
              <a:rPr lang="en-US" sz="2700" b="1" kern="1800" dirty="0">
                <a:effectLst/>
                <a:latin typeface="Times New Roman" panose="02020603050405020304" pitchFamily="18" charset="0"/>
                <a:ea typeface="Times New Roman" panose="02020603050405020304" pitchFamily="18" charset="0"/>
              </a:rPr>
              <a:t>keep seeking the things above</a:t>
            </a:r>
            <a:r>
              <a:rPr lang="en-US" kern="1800" dirty="0">
                <a:effectLst/>
                <a:latin typeface="Times New Roman" panose="02020603050405020304" pitchFamily="18" charset="0"/>
                <a:ea typeface="Times New Roman" panose="02020603050405020304" pitchFamily="18" charset="0"/>
              </a:rPr>
              <a:t>, where Christ is seated at the right hand of God.          </a:t>
            </a:r>
            <a:r>
              <a:rPr lang="en-US" kern="1800" dirty="0">
                <a:solidFill>
                  <a:schemeClr val="bg2"/>
                </a:solidFill>
                <a:effectLst/>
                <a:latin typeface="Times New Roman" panose="02020603050405020304" pitchFamily="18" charset="0"/>
                <a:ea typeface="Times New Roman" panose="02020603050405020304" pitchFamily="18" charset="0"/>
              </a:rPr>
              <a:t>.</a:t>
            </a:r>
            <a:r>
              <a:rPr lang="en-US" kern="1800" dirty="0">
                <a:effectLst/>
                <a:latin typeface="Times New Roman" panose="02020603050405020304" pitchFamily="18" charset="0"/>
                <a:ea typeface="Times New Roman" panose="02020603050405020304" pitchFamily="18" charset="0"/>
              </a:rPr>
              <a:t>   </a:t>
            </a:r>
            <a:r>
              <a:rPr lang="en-US" kern="1800" dirty="0">
                <a:solidFill>
                  <a:schemeClr val="bg2"/>
                </a:solidFill>
                <a:effectLst/>
                <a:latin typeface="Times New Roman" panose="02020603050405020304" pitchFamily="18" charset="0"/>
                <a:ea typeface="Times New Roman" panose="02020603050405020304" pitchFamily="18" charset="0"/>
              </a:rPr>
              <a:t>.</a:t>
            </a:r>
            <a:r>
              <a:rPr lang="en-US" kern="1800" dirty="0">
                <a:effectLst/>
                <a:latin typeface="Times New Roman" panose="02020603050405020304" pitchFamily="18" charset="0"/>
                <a:ea typeface="Times New Roman" panose="02020603050405020304" pitchFamily="18" charset="0"/>
              </a:rPr>
              <a:t>     </a:t>
            </a:r>
            <a:r>
              <a:rPr lang="en-US" kern="1800" dirty="0">
                <a:effectLst/>
                <a:latin typeface="Tempus Sans ITC" panose="04020404030D07020202" pitchFamily="82" charset="0"/>
                <a:ea typeface="Times New Roman" panose="02020603050405020304" pitchFamily="18" charset="0"/>
              </a:rPr>
              <a:t>Set your mind on the things above, not on the things that are on earth - </a:t>
            </a:r>
            <a:r>
              <a:rPr lang="en-US" kern="1800" dirty="0">
                <a:effectLst/>
                <a:latin typeface="Times New Roman" panose="02020603050405020304" pitchFamily="18" charset="0"/>
                <a:ea typeface="Times New Roman" panose="02020603050405020304" pitchFamily="18" charset="0"/>
              </a:rPr>
              <a:t> </a:t>
            </a:r>
          </a:p>
          <a:p>
            <a:pPr marL="0" marR="0" indent="0">
              <a:lnSpc>
                <a:spcPct val="107000"/>
              </a:lnSpc>
              <a:spcBef>
                <a:spcPts val="0"/>
              </a:spcBef>
              <a:spcAft>
                <a:spcPts val="800"/>
              </a:spcAft>
              <a:buNone/>
            </a:pPr>
            <a:r>
              <a:rPr lang="en-US" kern="1800" dirty="0">
                <a:effectLst/>
                <a:latin typeface="Times New Roman" panose="02020603050405020304" pitchFamily="18" charset="0"/>
                <a:ea typeface="Times New Roman" panose="02020603050405020304" pitchFamily="18" charset="0"/>
              </a:rPr>
              <a:t>for you have died and </a:t>
            </a:r>
            <a:r>
              <a:rPr lang="en-US" b="1" kern="1800" dirty="0">
                <a:effectLst/>
                <a:latin typeface="Times New Roman" panose="02020603050405020304" pitchFamily="18" charset="0"/>
                <a:ea typeface="Times New Roman" panose="02020603050405020304" pitchFamily="18" charset="0"/>
              </a:rPr>
              <a:t>your life is hidden with Christ in God. </a:t>
            </a:r>
            <a:r>
              <a:rPr lang="en-US" kern="1800" dirty="0">
                <a:effectLst/>
                <a:latin typeface="Times New Roman" panose="02020603050405020304" pitchFamily="18" charset="0"/>
                <a:ea typeface="Times New Roman" panose="02020603050405020304" pitchFamily="18" charset="0"/>
              </a:rPr>
              <a:t>When</a:t>
            </a:r>
            <a:r>
              <a:rPr lang="en-US" b="1" kern="1800" dirty="0">
                <a:effectLst/>
                <a:latin typeface="Times New Roman" panose="02020603050405020304" pitchFamily="18" charset="0"/>
                <a:ea typeface="Times New Roman" panose="02020603050405020304" pitchFamily="18" charset="0"/>
              </a:rPr>
              <a:t> </a:t>
            </a:r>
            <a:r>
              <a:rPr lang="en-US" kern="1800" dirty="0">
                <a:effectLst/>
                <a:latin typeface="Times New Roman" panose="02020603050405020304" pitchFamily="18" charset="0"/>
                <a:ea typeface="Times New Roman" panose="02020603050405020304" pitchFamily="18" charset="0"/>
              </a:rPr>
              <a:t>Christ, who is our life, is revealed, then you also will be revealed with Him in glory.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1800" dirty="0">
                <a:effectLst/>
                <a:latin typeface="Times New Roman" panose="02020603050405020304" pitchFamily="18" charset="0"/>
                <a:ea typeface="Times New Roman" panose="02020603050405020304" pitchFamily="18" charset="0"/>
              </a:rPr>
              <a:t>1 John 2:15-17</a:t>
            </a:r>
            <a:r>
              <a:rPr lang="en-US" kern="1800" dirty="0">
                <a:solidFill>
                  <a:srgbClr val="000000"/>
                </a:solidFill>
                <a:effectLst/>
                <a:latin typeface="Tempus Sans ITC" panose="04020404030D07020202" pitchFamily="82" charset="0"/>
                <a:ea typeface="Aptos" panose="020B0004020202020204" pitchFamily="34" charset="0"/>
                <a:cs typeface="Times New Roman" panose="02020603050405020304" pitchFamily="18" charset="0"/>
              </a:rPr>
              <a:t> </a:t>
            </a:r>
            <a:r>
              <a:rPr lang="en-US" sz="1400" kern="1800" dirty="0">
                <a:solidFill>
                  <a:srgbClr val="000000"/>
                </a:solidFill>
                <a:effectLst/>
                <a:latin typeface="Tempus Sans ITC" panose="04020404030D07020202" pitchFamily="82" charset="0"/>
                <a:ea typeface="Aptos" panose="020B0004020202020204" pitchFamily="34" charset="0"/>
                <a:cs typeface="Times New Roman" panose="02020603050405020304" pitchFamily="18" charset="0"/>
              </a:rPr>
              <a:t>NASB</a:t>
            </a:r>
            <a:r>
              <a:rPr lang="en-US" b="1" kern="1800" dirty="0">
                <a:effectLst/>
                <a:latin typeface="Times New Roman" panose="02020603050405020304" pitchFamily="18" charset="0"/>
                <a:ea typeface="Times New Roman" panose="02020603050405020304" pitchFamily="18" charset="0"/>
              </a:rPr>
              <a:t> “</a:t>
            </a:r>
            <a:r>
              <a:rPr lang="en-US" kern="1800" dirty="0">
                <a:effectLst/>
                <a:latin typeface="Times New Roman" panose="02020603050405020304" pitchFamily="18" charset="0"/>
                <a:ea typeface="Times New Roman" panose="02020603050405020304" pitchFamily="18" charset="0"/>
              </a:rPr>
              <a:t>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also its lusts; but the one who does the will of God lives forever.”</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1800" dirty="0">
                <a:effectLst/>
                <a:latin typeface="Times New Roman" panose="02020603050405020304" pitchFamily="18" charset="0"/>
                <a:ea typeface="Times New Roman" panose="02020603050405020304" pitchFamily="18" charset="0"/>
              </a:rPr>
              <a:t>Colossians 3:8ff  </a:t>
            </a:r>
            <a:r>
              <a:rPr lang="en-US" sz="1400" kern="1800" dirty="0">
                <a:latin typeface="Tempus Sans ITC" panose="04020404030D07020202" pitchFamily="82" charset="0"/>
                <a:ea typeface="Times New Roman" panose="02020603050405020304" pitchFamily="18" charset="0"/>
              </a:rPr>
              <a:t>NASB </a:t>
            </a:r>
            <a:r>
              <a:rPr lang="en-US" kern="0" baseline="30000" dirty="0">
                <a:effectLst/>
                <a:latin typeface="Times New Roman" panose="02020603050405020304" pitchFamily="18" charset="0"/>
                <a:ea typeface="Times New Roman" panose="02020603050405020304" pitchFamily="18" charset="0"/>
              </a:rPr>
              <a:t> “8</a:t>
            </a:r>
            <a:r>
              <a:rPr lang="en-US" kern="0" dirty="0">
                <a:effectLst/>
                <a:latin typeface="Times New Roman" panose="02020603050405020304" pitchFamily="18" charset="0"/>
                <a:ea typeface="Times New Roman" panose="02020603050405020304" pitchFamily="18" charset="0"/>
              </a:rPr>
              <a:t>But now you also, </a:t>
            </a:r>
            <a:r>
              <a:rPr lang="en-US" b="1" kern="0" dirty="0">
                <a:effectLst/>
                <a:latin typeface="Times New Roman" panose="02020603050405020304" pitchFamily="18" charset="0"/>
                <a:ea typeface="Times New Roman" panose="02020603050405020304" pitchFamily="18" charset="0"/>
              </a:rPr>
              <a:t>rid yourselves of all of them</a:t>
            </a:r>
            <a:r>
              <a:rPr lang="en-US" kern="0" dirty="0">
                <a:effectLst/>
                <a:latin typeface="Times New Roman" panose="02020603050405020304" pitchFamily="18" charset="0"/>
                <a:ea typeface="Times New Roman" panose="02020603050405020304" pitchFamily="18" charset="0"/>
              </a:rPr>
              <a:t>: </a:t>
            </a:r>
            <a:r>
              <a:rPr lang="en-US" kern="0" dirty="0">
                <a:effectLst/>
                <a:latin typeface="Tempus Sans ITC" panose="04020404030D07020202" pitchFamily="82" charset="0"/>
                <a:ea typeface="Times New Roman" panose="02020603050405020304" pitchFamily="18" charset="0"/>
              </a:rPr>
              <a:t>anger, wrath, malice, slander, </a:t>
            </a:r>
            <a:r>
              <a:rPr lang="en-US" i="1" kern="0" dirty="0">
                <a:effectLst/>
                <a:latin typeface="Tempus Sans ITC" panose="04020404030D07020202" pitchFamily="82" charset="0"/>
                <a:ea typeface="Times New Roman" panose="02020603050405020304" pitchFamily="18" charset="0"/>
              </a:rPr>
              <a:t>and</a:t>
            </a:r>
            <a:r>
              <a:rPr lang="en-US" kern="0" dirty="0">
                <a:effectLst/>
                <a:latin typeface="Tempus Sans ITC" panose="04020404030D07020202" pitchFamily="82" charset="0"/>
                <a:ea typeface="Times New Roman" panose="02020603050405020304" pitchFamily="18" charset="0"/>
              </a:rPr>
              <a:t> obscene speech from your mouth</a:t>
            </a:r>
            <a:r>
              <a:rPr lang="en-US" kern="0" dirty="0">
                <a:effectLst/>
                <a:latin typeface="Times New Roman" panose="02020603050405020304" pitchFamily="18" charset="0"/>
                <a:ea typeface="Times New Roman" panose="02020603050405020304" pitchFamily="18" charset="0"/>
              </a:rPr>
              <a:t>.      </a:t>
            </a:r>
            <a:r>
              <a:rPr lang="en-US" kern="0" baseline="30000" dirty="0">
                <a:effectLst/>
                <a:latin typeface="Times New Roman" panose="02020603050405020304" pitchFamily="18" charset="0"/>
                <a:ea typeface="Times New Roman" panose="02020603050405020304" pitchFamily="18" charset="0"/>
              </a:rPr>
              <a:t>9 </a:t>
            </a:r>
            <a:r>
              <a:rPr lang="en-US" kern="0" dirty="0">
                <a:effectLst/>
                <a:latin typeface="Times New Roman" panose="02020603050405020304" pitchFamily="18" charset="0"/>
                <a:ea typeface="Times New Roman" panose="02020603050405020304" pitchFamily="18" charset="0"/>
              </a:rPr>
              <a:t>Do not lie to one another, since </a:t>
            </a:r>
            <a:r>
              <a:rPr lang="en-US" b="1" kern="0" dirty="0">
                <a:effectLst/>
                <a:latin typeface="Times New Roman" panose="02020603050405020304" pitchFamily="18" charset="0"/>
                <a:ea typeface="Times New Roman" panose="02020603050405020304" pitchFamily="18" charset="0"/>
              </a:rPr>
              <a:t>you stripped off the old self</a:t>
            </a:r>
            <a:r>
              <a:rPr lang="en-US" kern="0" dirty="0">
                <a:effectLst/>
                <a:latin typeface="Times New Roman" panose="02020603050405020304" pitchFamily="18" charset="0"/>
                <a:ea typeface="Times New Roman" panose="02020603050405020304" pitchFamily="18" charset="0"/>
              </a:rPr>
              <a:t> with its </a:t>
            </a:r>
            <a:r>
              <a:rPr lang="en-US" i="1" kern="0" dirty="0">
                <a:effectLst/>
                <a:latin typeface="Times New Roman" panose="02020603050405020304" pitchFamily="18" charset="0"/>
                <a:ea typeface="Times New Roman" panose="02020603050405020304" pitchFamily="18" charset="0"/>
              </a:rPr>
              <a:t>evil</a:t>
            </a:r>
            <a:r>
              <a:rPr lang="en-US" kern="0" dirty="0">
                <a:effectLst/>
                <a:latin typeface="Times New Roman" panose="02020603050405020304" pitchFamily="18" charset="0"/>
                <a:ea typeface="Times New Roman" panose="02020603050405020304" pitchFamily="18" charset="0"/>
              </a:rPr>
              <a:t> practices, </a:t>
            </a:r>
            <a:r>
              <a:rPr lang="en-US" kern="0" baseline="30000" dirty="0">
                <a:effectLst/>
                <a:latin typeface="Times New Roman" panose="02020603050405020304" pitchFamily="18" charset="0"/>
                <a:ea typeface="Times New Roman" panose="02020603050405020304" pitchFamily="18" charset="0"/>
              </a:rPr>
              <a:t>10 </a:t>
            </a:r>
            <a:r>
              <a:rPr lang="en-US" kern="0" dirty="0">
                <a:effectLst/>
                <a:latin typeface="Times New Roman" panose="02020603050405020304" pitchFamily="18" charset="0"/>
                <a:ea typeface="Times New Roman" panose="02020603050405020304" pitchFamily="18" charset="0"/>
              </a:rPr>
              <a:t>and </a:t>
            </a:r>
            <a:r>
              <a:rPr lang="en-US" b="1" kern="0" dirty="0">
                <a:effectLst/>
                <a:latin typeface="Times New Roman" panose="02020603050405020304" pitchFamily="18" charset="0"/>
                <a:ea typeface="Times New Roman" panose="02020603050405020304" pitchFamily="18" charset="0"/>
              </a:rPr>
              <a:t>have put on the new </a:t>
            </a:r>
            <a:r>
              <a:rPr lang="en-US" b="1" i="1" kern="0" dirty="0">
                <a:effectLst/>
                <a:latin typeface="Times New Roman" panose="02020603050405020304" pitchFamily="18" charset="0"/>
                <a:ea typeface="Times New Roman" panose="02020603050405020304" pitchFamily="18" charset="0"/>
              </a:rPr>
              <a:t>self</a:t>
            </a:r>
            <a:r>
              <a:rPr lang="en-US" kern="0" dirty="0">
                <a:effectLst/>
                <a:latin typeface="Times New Roman" panose="02020603050405020304" pitchFamily="18" charset="0"/>
                <a:ea typeface="Times New Roman" panose="02020603050405020304" pitchFamily="18" charset="0"/>
              </a:rPr>
              <a:t>, which is being renewed to a true knowledge according to the image of the One who created it”.</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Times New Roman" panose="02020603050405020304" pitchFamily="18" charset="0"/>
                <a:ea typeface="Times New Roman" panose="02020603050405020304" pitchFamily="18" charset="0"/>
              </a:rPr>
              <a:t>Col 3:12ff</a:t>
            </a:r>
            <a:r>
              <a:rPr lang="en-US" kern="0" dirty="0">
                <a:effectLst/>
                <a:latin typeface="Times New Roman" panose="02020603050405020304" pitchFamily="18" charset="0"/>
                <a:ea typeface="Times New Roman" panose="02020603050405020304" pitchFamily="18" charset="0"/>
              </a:rPr>
              <a:t>  “</a:t>
            </a:r>
            <a:r>
              <a:rPr lang="en-US" kern="0" baseline="30000" dirty="0">
                <a:effectLst/>
                <a:latin typeface="Times New Roman" panose="02020603050405020304" pitchFamily="18" charset="0"/>
                <a:ea typeface="Times New Roman" panose="02020603050405020304" pitchFamily="18" charset="0"/>
              </a:rPr>
              <a:t>12 </a:t>
            </a:r>
            <a:r>
              <a:rPr lang="en-US" kern="0" dirty="0">
                <a:effectLst/>
                <a:latin typeface="Times New Roman" panose="02020603050405020304" pitchFamily="18" charset="0"/>
                <a:ea typeface="Times New Roman" panose="02020603050405020304" pitchFamily="18" charset="0"/>
              </a:rPr>
              <a:t>So, as </a:t>
            </a:r>
            <a:r>
              <a:rPr lang="en-US" b="1" kern="0" dirty="0">
                <a:effectLst/>
                <a:latin typeface="Times New Roman" panose="02020603050405020304" pitchFamily="18" charset="0"/>
                <a:ea typeface="Times New Roman" panose="02020603050405020304" pitchFamily="18" charset="0"/>
              </a:rPr>
              <a:t>those who have been chosen of God</a:t>
            </a:r>
            <a:r>
              <a:rPr lang="en-US" kern="0" dirty="0">
                <a:effectLst/>
                <a:latin typeface="Times New Roman" panose="02020603050405020304" pitchFamily="18" charset="0"/>
                <a:ea typeface="Times New Roman" panose="02020603050405020304" pitchFamily="18" charset="0"/>
              </a:rPr>
              <a:t>, holy and beloved, </a:t>
            </a:r>
            <a:r>
              <a:rPr lang="en-US" kern="0" dirty="0">
                <a:effectLst/>
                <a:latin typeface="Tempus Sans ITC" panose="04020404030D07020202" pitchFamily="82" charset="0"/>
                <a:ea typeface="Times New Roman" panose="02020603050405020304" pitchFamily="18" charset="0"/>
              </a:rPr>
              <a:t>put on a heart of compassion, kindness, humility, gentleness, </a:t>
            </a:r>
            <a:r>
              <a:rPr lang="en-US" i="1" kern="0" dirty="0">
                <a:effectLst/>
                <a:latin typeface="Tempus Sans ITC" panose="04020404030D07020202" pitchFamily="82" charset="0"/>
                <a:ea typeface="Times New Roman" panose="02020603050405020304" pitchFamily="18" charset="0"/>
              </a:rPr>
              <a:t>and</a:t>
            </a:r>
            <a:r>
              <a:rPr lang="en-US" kern="0" dirty="0">
                <a:effectLst/>
                <a:latin typeface="Tempus Sans ITC" panose="04020404030D07020202" pitchFamily="82" charset="0"/>
                <a:ea typeface="Times New Roman" panose="02020603050405020304" pitchFamily="18" charset="0"/>
              </a:rPr>
              <a:t> patience</a:t>
            </a:r>
            <a:r>
              <a:rPr lang="en-US" kern="0" dirty="0">
                <a:effectLst/>
                <a:latin typeface="Times New Roman" panose="02020603050405020304" pitchFamily="18" charset="0"/>
                <a:ea typeface="Times New Roman" panose="02020603050405020304" pitchFamily="18" charset="0"/>
              </a:rPr>
              <a:t>; </a:t>
            </a:r>
            <a:r>
              <a:rPr lang="en-US" kern="0" baseline="30000" dirty="0">
                <a:effectLst/>
                <a:latin typeface="Times New Roman" panose="02020603050405020304" pitchFamily="18" charset="0"/>
                <a:ea typeface="Times New Roman" panose="02020603050405020304" pitchFamily="18" charset="0"/>
              </a:rPr>
              <a:t>13 </a:t>
            </a:r>
            <a:r>
              <a:rPr lang="en-US" b="1" kern="0" dirty="0">
                <a:effectLst/>
                <a:latin typeface="Times New Roman" panose="02020603050405020304" pitchFamily="18" charset="0"/>
                <a:ea typeface="Times New Roman" panose="02020603050405020304" pitchFamily="18" charset="0"/>
              </a:rPr>
              <a:t>bearing with one another, and forgiving each other</a:t>
            </a:r>
            <a:r>
              <a:rPr lang="en-US" kern="0" dirty="0">
                <a:effectLst/>
                <a:latin typeface="Times New Roman" panose="02020603050405020304" pitchFamily="18" charset="0"/>
                <a:ea typeface="Times New Roman" panose="02020603050405020304" pitchFamily="18" charset="0"/>
              </a:rPr>
              <a:t>, (whoever has a complaint against anyone) - just as the Lord forgave you, so </a:t>
            </a:r>
            <a:r>
              <a:rPr lang="en-US" i="1" kern="0" dirty="0">
                <a:effectLst/>
                <a:latin typeface="Times New Roman" panose="02020603050405020304" pitchFamily="18" charset="0"/>
                <a:ea typeface="Times New Roman" panose="02020603050405020304" pitchFamily="18" charset="0"/>
              </a:rPr>
              <a:t>must</a:t>
            </a:r>
            <a:r>
              <a:rPr lang="en-US" kern="0" dirty="0">
                <a:effectLst/>
                <a:latin typeface="Times New Roman" panose="02020603050405020304" pitchFamily="18" charset="0"/>
                <a:ea typeface="Times New Roman" panose="02020603050405020304" pitchFamily="18" charset="0"/>
              </a:rPr>
              <a:t> you </a:t>
            </a:r>
            <a:r>
              <a:rPr lang="en-US" i="1" kern="0" dirty="0">
                <a:effectLst/>
                <a:latin typeface="Times New Roman" panose="02020603050405020304" pitchFamily="18" charset="0"/>
                <a:ea typeface="Times New Roman" panose="02020603050405020304" pitchFamily="18" charset="0"/>
              </a:rPr>
              <a:t>do</a:t>
            </a:r>
            <a:r>
              <a:rPr lang="en-US" kern="0" dirty="0">
                <a:effectLst/>
                <a:latin typeface="Times New Roman" panose="02020603050405020304" pitchFamily="18" charset="0"/>
                <a:ea typeface="Times New Roman" panose="02020603050405020304" pitchFamily="18" charset="0"/>
              </a:rPr>
              <a:t> also. </a:t>
            </a:r>
            <a:r>
              <a:rPr lang="en-US" kern="0" baseline="30000" dirty="0">
                <a:effectLst/>
                <a:latin typeface="Times New Roman" panose="02020603050405020304" pitchFamily="18" charset="0"/>
                <a:ea typeface="Times New Roman" panose="02020603050405020304" pitchFamily="18" charset="0"/>
              </a:rPr>
              <a:t>14 </a:t>
            </a:r>
            <a:r>
              <a:rPr lang="en-US" kern="0" dirty="0">
                <a:solidFill>
                  <a:srgbClr val="FF0000"/>
                </a:solidFill>
                <a:effectLst/>
                <a:latin typeface="Times New Roman" panose="02020603050405020304" pitchFamily="18" charset="0"/>
                <a:ea typeface="Times New Roman" panose="02020603050405020304" pitchFamily="18" charset="0"/>
              </a:rPr>
              <a:t>In addition </a:t>
            </a:r>
            <a:r>
              <a:rPr lang="en-US" kern="0" dirty="0">
                <a:effectLst/>
                <a:latin typeface="Times New Roman" panose="02020603050405020304" pitchFamily="18" charset="0"/>
                <a:ea typeface="Times New Roman" panose="02020603050405020304" pitchFamily="18" charset="0"/>
              </a:rPr>
              <a:t>to all these things </a:t>
            </a:r>
            <a:r>
              <a:rPr lang="en-US" i="1" kern="0" dirty="0">
                <a:solidFill>
                  <a:srgbClr val="FF0000"/>
                </a:solidFill>
                <a:effectLst/>
                <a:latin typeface="Times New Roman" panose="02020603050405020304" pitchFamily="18" charset="0"/>
                <a:ea typeface="Times New Roman" panose="02020603050405020304" pitchFamily="18" charset="0"/>
              </a:rPr>
              <a:t>put on</a:t>
            </a:r>
            <a:r>
              <a:rPr lang="en-US" kern="0" dirty="0">
                <a:solidFill>
                  <a:srgbClr val="FF0000"/>
                </a:solidFill>
                <a:effectLst/>
                <a:latin typeface="Times New Roman" panose="02020603050405020304" pitchFamily="18" charset="0"/>
                <a:ea typeface="Times New Roman" panose="02020603050405020304" pitchFamily="18" charset="0"/>
              </a:rPr>
              <a:t> love</a:t>
            </a:r>
            <a:r>
              <a:rPr lang="en-US" kern="0" dirty="0">
                <a:effectLst/>
                <a:latin typeface="Times New Roman" panose="02020603050405020304" pitchFamily="18" charset="0"/>
                <a:ea typeface="Times New Roman" panose="02020603050405020304" pitchFamily="18" charset="0"/>
              </a:rPr>
              <a:t>, </a:t>
            </a:r>
            <a:r>
              <a:rPr lang="en-US" b="1" kern="0" dirty="0">
                <a:effectLst/>
                <a:latin typeface="Times New Roman" panose="02020603050405020304" pitchFamily="18" charset="0"/>
                <a:ea typeface="Times New Roman" panose="02020603050405020304" pitchFamily="18" charset="0"/>
              </a:rPr>
              <a:t>which is the perfect bond of unity</a:t>
            </a:r>
            <a:r>
              <a:rPr lang="en-US" kern="0" dirty="0">
                <a:effectLst/>
                <a:latin typeface="Times New Roman" panose="02020603050405020304" pitchFamily="18" charset="0"/>
                <a:ea typeface="Times New Roman" panose="02020603050405020304" pitchFamily="18" charset="0"/>
              </a:rPr>
              <a:t>.</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b="1" kern="0" dirty="0">
              <a:effectLst/>
              <a:latin typeface="Times New Roman" panose="02020603050405020304" pitchFamily="18" charset="0"/>
              <a:ea typeface="Times New Roman" panose="02020603050405020304" pitchFamily="18" charset="0"/>
            </a:endParaRPr>
          </a:p>
          <a:p>
            <a:pPr marL="0" indent="0">
              <a:lnSpc>
                <a:spcPct val="107000"/>
              </a:lnSpc>
              <a:spcBef>
                <a:spcPts val="0"/>
              </a:spcBef>
              <a:spcAft>
                <a:spcPts val="600"/>
              </a:spcAft>
              <a:buNone/>
            </a:pPr>
            <a:r>
              <a:rPr lang="en-US" b="1" kern="0" dirty="0">
                <a:effectLst/>
                <a:latin typeface="Times New Roman" panose="02020603050405020304" pitchFamily="18" charset="0"/>
                <a:ea typeface="Times New Roman" panose="02020603050405020304" pitchFamily="18" charset="0"/>
              </a:rPr>
              <a:t>Col 3:15ff  “</a:t>
            </a:r>
            <a:r>
              <a:rPr lang="en-US" kern="0" baseline="30000" dirty="0">
                <a:effectLst/>
                <a:latin typeface="Times New Roman" panose="02020603050405020304" pitchFamily="18" charset="0"/>
                <a:ea typeface="Times New Roman" panose="02020603050405020304" pitchFamily="18" charset="0"/>
              </a:rPr>
              <a:t>15 </a:t>
            </a:r>
            <a:r>
              <a:rPr lang="en-US" b="1" kern="0" dirty="0">
                <a:effectLst/>
                <a:latin typeface="Times New Roman" panose="02020603050405020304" pitchFamily="18" charset="0"/>
                <a:ea typeface="Times New Roman" panose="02020603050405020304" pitchFamily="18" charset="0"/>
              </a:rPr>
              <a:t>Let the peace of Christ</a:t>
            </a:r>
            <a:r>
              <a:rPr lang="en-US" kern="0" dirty="0">
                <a:effectLst/>
                <a:latin typeface="Times New Roman" panose="02020603050405020304" pitchFamily="18" charset="0"/>
                <a:ea typeface="Times New Roman" panose="02020603050405020304" pitchFamily="18" charset="0"/>
              </a:rPr>
              <a:t>, to which you were indeed called in one body, </a:t>
            </a:r>
            <a:r>
              <a:rPr lang="en-US" b="1" kern="0" dirty="0">
                <a:effectLst/>
                <a:latin typeface="Times New Roman" panose="02020603050405020304" pitchFamily="18" charset="0"/>
                <a:ea typeface="Times New Roman" panose="02020603050405020304" pitchFamily="18" charset="0"/>
              </a:rPr>
              <a:t>rule in your hearts</a:t>
            </a:r>
            <a:r>
              <a:rPr lang="en-US" kern="0" dirty="0">
                <a:effectLst/>
                <a:latin typeface="Times New Roman" panose="02020603050405020304" pitchFamily="18" charset="0"/>
                <a:ea typeface="Times New Roman" panose="02020603050405020304" pitchFamily="18" charset="0"/>
              </a:rPr>
              <a:t> and be thankful. </a:t>
            </a:r>
            <a:r>
              <a:rPr lang="en-US" kern="0" baseline="30000" dirty="0">
                <a:effectLst/>
                <a:latin typeface="Times New Roman" panose="02020603050405020304" pitchFamily="18" charset="0"/>
                <a:ea typeface="Times New Roman" panose="02020603050405020304" pitchFamily="18" charset="0"/>
              </a:rPr>
              <a:t>16 </a:t>
            </a:r>
            <a:r>
              <a:rPr lang="en-US" kern="0" dirty="0">
                <a:effectLst/>
                <a:latin typeface="Times New Roman" panose="02020603050405020304" pitchFamily="18" charset="0"/>
                <a:ea typeface="Times New Roman" panose="02020603050405020304" pitchFamily="18" charset="0"/>
              </a:rPr>
              <a:t>Let the word of Christ richly dwell within you, with all wisdom teaching and admonishing one another with psalms, hymns, </a:t>
            </a:r>
            <a:r>
              <a:rPr lang="en-US" i="1" kern="0" dirty="0">
                <a:effectLst/>
                <a:latin typeface="Times New Roman" panose="02020603050405020304" pitchFamily="18" charset="0"/>
                <a:ea typeface="Times New Roman" panose="02020603050405020304" pitchFamily="18" charset="0"/>
              </a:rPr>
              <a:t>and</a:t>
            </a:r>
            <a:r>
              <a:rPr lang="en-US" kern="0" dirty="0">
                <a:effectLst/>
                <a:latin typeface="Times New Roman" panose="02020603050405020304" pitchFamily="18" charset="0"/>
                <a:ea typeface="Times New Roman" panose="02020603050405020304" pitchFamily="18" charset="0"/>
              </a:rPr>
              <a:t> spiritual songs, singing with thankfulness in your hearts to God. </a:t>
            </a:r>
            <a:r>
              <a:rPr lang="en-US" kern="0" baseline="30000" dirty="0">
                <a:effectLst/>
                <a:latin typeface="Times New Roman" panose="02020603050405020304" pitchFamily="18" charset="0"/>
                <a:ea typeface="Times New Roman" panose="02020603050405020304" pitchFamily="18" charset="0"/>
              </a:rPr>
              <a:t>17 </a:t>
            </a:r>
            <a:r>
              <a:rPr lang="en-US" kern="0" dirty="0">
                <a:effectLst/>
                <a:latin typeface="Times New Roman" panose="02020603050405020304" pitchFamily="18" charset="0"/>
                <a:ea typeface="Times New Roman" panose="02020603050405020304" pitchFamily="18" charset="0"/>
              </a:rPr>
              <a:t>Whatever you do in word or deed, </a:t>
            </a:r>
            <a:r>
              <a:rPr lang="en-US" b="1" i="1" kern="0" dirty="0">
                <a:effectLst/>
                <a:latin typeface="Times New Roman" panose="02020603050405020304" pitchFamily="18" charset="0"/>
                <a:ea typeface="Times New Roman" panose="02020603050405020304" pitchFamily="18" charset="0"/>
              </a:rPr>
              <a:t>do</a:t>
            </a:r>
            <a:r>
              <a:rPr lang="en-US" b="1" kern="0" dirty="0">
                <a:effectLst/>
                <a:latin typeface="Times New Roman" panose="02020603050405020304" pitchFamily="18" charset="0"/>
                <a:ea typeface="Times New Roman" panose="02020603050405020304" pitchFamily="18" charset="0"/>
              </a:rPr>
              <a:t> everything in the name of the Lord Jesus</a:t>
            </a:r>
            <a:r>
              <a:rPr lang="en-US" kern="0" dirty="0">
                <a:effectLst/>
                <a:latin typeface="Times New Roman" panose="02020603050405020304" pitchFamily="18" charset="0"/>
                <a:ea typeface="Times New Roman" panose="02020603050405020304" pitchFamily="18" charset="0"/>
              </a:rPr>
              <a:t>, giving thanks through Him to God the Father.</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Col 3:18 – 4:1</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arenR"/>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Wives – be subject to your husbands, as is fitting in the Lord.</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arenR"/>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Husbands – love your wives just as Christ loved the church </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600" b="1" kern="0" dirty="0">
                <a:effectLst/>
                <a:latin typeface="Times New Roman" panose="02020603050405020304" pitchFamily="18" charset="0"/>
                <a:ea typeface="Times New Roman" panose="02020603050405020304" pitchFamily="18" charset="0"/>
                <a:cs typeface="Times New Roman" panose="02020603050405020304" pitchFamily="18" charset="0"/>
              </a:rPr>
              <a:t>Eph 5:25</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arenR"/>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Children, obey your parents in everything, for this is pleasing to the Lord. </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arenR"/>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Fathers do not antagonize your children, so that they will not become discouraged. Bring them up in the discipline and instruction of the Lord (</a:t>
            </a:r>
            <a:r>
              <a:rPr lang="en-US" sz="1600" b="1" kern="0" dirty="0">
                <a:effectLst/>
                <a:latin typeface="Times New Roman" panose="02020603050405020304" pitchFamily="18" charset="0"/>
                <a:ea typeface="Times New Roman" panose="02020603050405020304" pitchFamily="18" charset="0"/>
                <a:cs typeface="Times New Roman" panose="02020603050405020304" pitchFamily="18" charset="0"/>
              </a:rPr>
              <a:t>Eph 6:4</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arenR"/>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Slaves obey those who are your human masters in everything, not with eye-service but with sincerity of heart, fearing the Lord. </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mj-lt"/>
              <a:buAutoNum type="arabicParenR"/>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Masters, grant your slaves justice and fairness, knowing that you also have a master in heaven. </a:t>
            </a:r>
            <a:r>
              <a:rPr lang="en-US" sz="2200" kern="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kern="0" dirty="0">
                <a:latin typeface="Times New Roman" panose="02020603050405020304" pitchFamily="18" charset="0"/>
                <a:ea typeface="Times New Roman" panose="02020603050405020304" pitchFamily="18" charset="0"/>
                <a:cs typeface="Times New Roman" panose="02020603050405020304" pitchFamily="18" charset="0"/>
              </a:rPr>
              <a:t>x</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344</TotalTime>
  <Words>706</Words>
  <Application>Microsoft Office PowerPoint</Application>
  <PresentationFormat>On-screen Show (4:3)</PresentationFormat>
  <Paragraphs>30</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50</cp:revision>
  <dcterms:created xsi:type="dcterms:W3CDTF">2019-04-11T15:26:57Z</dcterms:created>
  <dcterms:modified xsi:type="dcterms:W3CDTF">2024-07-31T15:58:00Z</dcterms:modified>
</cp:coreProperties>
</file>