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25" r:id="rId7"/>
    <p:sldId id="319" r:id="rId8"/>
    <p:sldId id="317" r:id="rId9"/>
    <p:sldId id="326" r:id="rId10"/>
    <p:sldId id="315" r:id="rId11"/>
    <p:sldId id="324" r:id="rId12"/>
    <p:sldId id="323" r:id="rId13"/>
    <p:sldId id="31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545AA7DF-DD9E-4D11-B6FE-D9C99F07403B}"/>
    <pc:docChg chg="custSel addSld delSld modSld">
      <pc:chgData name="James Young" userId="7f8d7c9cdb576883" providerId="LiveId" clId="{545AA7DF-DD9E-4D11-B6FE-D9C99F07403B}" dt="2024-08-14T15:43:23.151" v="2251" actId="20577"/>
      <pc:docMkLst>
        <pc:docMk/>
      </pc:docMkLst>
      <pc:sldChg chg="modSp mod">
        <pc:chgData name="James Young" userId="7f8d7c9cdb576883" providerId="LiveId" clId="{545AA7DF-DD9E-4D11-B6FE-D9C99F07403B}" dt="2024-08-14T15:43:23.151" v="2251" actId="20577"/>
        <pc:sldMkLst>
          <pc:docMk/>
          <pc:sldMk cId="3390102180" sldId="311"/>
        </pc:sldMkLst>
        <pc:spChg chg="mod">
          <ac:chgData name="James Young" userId="7f8d7c9cdb576883" providerId="LiveId" clId="{545AA7DF-DD9E-4D11-B6FE-D9C99F07403B}" dt="2024-08-14T15:43:23.151" v="2251" actId="20577"/>
          <ac:spMkLst>
            <pc:docMk/>
            <pc:sldMk cId="3390102180" sldId="311"/>
            <ac:spMk id="3" creationId="{708276BC-A706-40B5-B51D-6AA00A059507}"/>
          </ac:spMkLst>
        </pc:spChg>
      </pc:sldChg>
      <pc:sldChg chg="modSp mod">
        <pc:chgData name="James Young" userId="7f8d7c9cdb576883" providerId="LiveId" clId="{545AA7DF-DD9E-4D11-B6FE-D9C99F07403B}" dt="2024-08-14T15:39:13.269" v="1414" actId="313"/>
        <pc:sldMkLst>
          <pc:docMk/>
          <pc:sldMk cId="2857862921" sldId="315"/>
        </pc:sldMkLst>
        <pc:spChg chg="mod">
          <ac:chgData name="James Young" userId="7f8d7c9cdb576883" providerId="LiveId" clId="{545AA7DF-DD9E-4D11-B6FE-D9C99F07403B}" dt="2024-08-14T15:39:13.269" v="1414" actId="313"/>
          <ac:spMkLst>
            <pc:docMk/>
            <pc:sldMk cId="2857862921" sldId="315"/>
            <ac:spMk id="3" creationId="{708276BC-A706-40B5-B51D-6AA00A059507}"/>
          </ac:spMkLst>
        </pc:spChg>
      </pc:sldChg>
      <pc:sldChg chg="del">
        <pc:chgData name="James Young" userId="7f8d7c9cdb576883" providerId="LiveId" clId="{545AA7DF-DD9E-4D11-B6FE-D9C99F07403B}" dt="2024-08-14T15:35:57.911" v="1109" actId="2696"/>
        <pc:sldMkLst>
          <pc:docMk/>
          <pc:sldMk cId="2438453614" sldId="316"/>
        </pc:sldMkLst>
      </pc:sldChg>
      <pc:sldChg chg="modSp mod">
        <pc:chgData name="James Young" userId="7f8d7c9cdb576883" providerId="LiveId" clId="{545AA7DF-DD9E-4D11-B6FE-D9C99F07403B}" dt="2024-08-14T15:32:53.878" v="877" actId="313"/>
        <pc:sldMkLst>
          <pc:docMk/>
          <pc:sldMk cId="2029461572" sldId="317"/>
        </pc:sldMkLst>
        <pc:spChg chg="mod">
          <ac:chgData name="James Young" userId="7f8d7c9cdb576883" providerId="LiveId" clId="{545AA7DF-DD9E-4D11-B6FE-D9C99F07403B}" dt="2024-08-14T15:32:53.878" v="877" actId="313"/>
          <ac:spMkLst>
            <pc:docMk/>
            <pc:sldMk cId="2029461572" sldId="317"/>
            <ac:spMk id="3" creationId="{708276BC-A706-40B5-B51D-6AA00A059507}"/>
          </ac:spMkLst>
        </pc:spChg>
      </pc:sldChg>
      <pc:sldChg chg="modSp mod">
        <pc:chgData name="James Young" userId="7f8d7c9cdb576883" providerId="LiveId" clId="{545AA7DF-DD9E-4D11-B6FE-D9C99F07403B}" dt="2024-08-14T15:26:02.090" v="479" actId="20577"/>
        <pc:sldMkLst>
          <pc:docMk/>
          <pc:sldMk cId="912707575" sldId="320"/>
        </pc:sldMkLst>
        <pc:spChg chg="mod">
          <ac:chgData name="James Young" userId="7f8d7c9cdb576883" providerId="LiveId" clId="{545AA7DF-DD9E-4D11-B6FE-D9C99F07403B}" dt="2024-08-14T15:26:02.090" v="479" actId="20577"/>
          <ac:spMkLst>
            <pc:docMk/>
            <pc:sldMk cId="912707575" sldId="320"/>
            <ac:spMk id="3" creationId="{708276BC-A706-40B5-B51D-6AA00A059507}"/>
          </ac:spMkLst>
        </pc:spChg>
      </pc:sldChg>
      <pc:sldChg chg="modSp mod">
        <pc:chgData name="James Young" userId="7f8d7c9cdb576883" providerId="LiveId" clId="{545AA7DF-DD9E-4D11-B6FE-D9C99F07403B}" dt="2024-08-14T15:42:06.965" v="2009" actId="313"/>
        <pc:sldMkLst>
          <pc:docMk/>
          <pc:sldMk cId="2474112852" sldId="324"/>
        </pc:sldMkLst>
        <pc:spChg chg="mod">
          <ac:chgData name="James Young" userId="7f8d7c9cdb576883" providerId="LiveId" clId="{545AA7DF-DD9E-4D11-B6FE-D9C99F07403B}" dt="2024-08-14T15:42:06.965" v="2009" actId="313"/>
          <ac:spMkLst>
            <pc:docMk/>
            <pc:sldMk cId="2474112852" sldId="324"/>
            <ac:spMk id="3" creationId="{708276BC-A706-40B5-B51D-6AA00A059507}"/>
          </ac:spMkLst>
        </pc:spChg>
      </pc:sldChg>
      <pc:sldChg chg="modSp add mod">
        <pc:chgData name="James Young" userId="7f8d7c9cdb576883" providerId="LiveId" clId="{545AA7DF-DD9E-4D11-B6FE-D9C99F07403B}" dt="2024-08-14T15:28:47.607" v="643" actId="20577"/>
        <pc:sldMkLst>
          <pc:docMk/>
          <pc:sldMk cId="1343786301" sldId="325"/>
        </pc:sldMkLst>
        <pc:spChg chg="mod">
          <ac:chgData name="James Young" userId="7f8d7c9cdb576883" providerId="LiveId" clId="{545AA7DF-DD9E-4D11-B6FE-D9C99F07403B}" dt="2024-08-14T15:28:47.607" v="643" actId="20577"/>
          <ac:spMkLst>
            <pc:docMk/>
            <pc:sldMk cId="1343786301" sldId="325"/>
            <ac:spMk id="3" creationId="{708276BC-A706-40B5-B51D-6AA00A059507}"/>
          </ac:spMkLst>
        </pc:spChg>
      </pc:sldChg>
      <pc:sldChg chg="modSp add mod">
        <pc:chgData name="James Young" userId="7f8d7c9cdb576883" providerId="LiveId" clId="{545AA7DF-DD9E-4D11-B6FE-D9C99F07403B}" dt="2024-08-14T15:35:29.393" v="1108" actId="20577"/>
        <pc:sldMkLst>
          <pc:docMk/>
          <pc:sldMk cId="4225177831" sldId="326"/>
        </pc:sldMkLst>
        <pc:spChg chg="mod">
          <ac:chgData name="James Young" userId="7f8d7c9cdb576883" providerId="LiveId" clId="{545AA7DF-DD9E-4D11-B6FE-D9C99F07403B}" dt="2024-08-14T15:35:29.393" v="1108" actId="20577"/>
          <ac:spMkLst>
            <pc:docMk/>
            <pc:sldMk cId="4225177831" sldId="326"/>
            <ac:spMk id="3" creationId="{708276BC-A706-40B5-B51D-6AA00A059507}"/>
          </ac:spMkLst>
        </pc:spChg>
      </pc:sldChg>
    </pc:docChg>
  </pc:docChgLst>
  <pc:docChgLst>
    <pc:chgData name="James Young" userId="7f8d7c9cdb576883" providerId="LiveId" clId="{53068E7E-8045-4CAC-8165-A4391B2703B9}"/>
    <pc:docChg chg="modSld">
      <pc:chgData name="James Young" userId="7f8d7c9cdb576883" providerId="LiveId" clId="{53068E7E-8045-4CAC-8165-A4391B2703B9}" dt="2024-07-02T16:49:16.254" v="82" actId="20577"/>
      <pc:docMkLst>
        <pc:docMk/>
      </pc:docMkLst>
      <pc:sldChg chg="modSp mod">
        <pc:chgData name="James Young" userId="7f8d7c9cdb576883" providerId="LiveId" clId="{53068E7E-8045-4CAC-8165-A4391B2703B9}" dt="2024-07-02T16:46:12.180" v="16" actId="5793"/>
        <pc:sldMkLst>
          <pc:docMk/>
          <pc:sldMk cId="2857862921" sldId="315"/>
        </pc:sldMkLst>
        <pc:spChg chg="mod">
          <ac:chgData name="James Young" userId="7f8d7c9cdb576883" providerId="LiveId" clId="{53068E7E-8045-4CAC-8165-A4391B2703B9}" dt="2024-07-02T16:46:12.180" v="16" actId="5793"/>
          <ac:spMkLst>
            <pc:docMk/>
            <pc:sldMk cId="2857862921" sldId="315"/>
            <ac:spMk id="3" creationId="{708276BC-A706-40B5-B51D-6AA00A059507}"/>
          </ac:spMkLst>
        </pc:spChg>
      </pc:sldChg>
      <pc:sldChg chg="modSp mod">
        <pc:chgData name="James Young" userId="7f8d7c9cdb576883" providerId="LiveId" clId="{53068E7E-8045-4CAC-8165-A4391B2703B9}" dt="2024-07-02T16:45:11.627" v="10" actId="20577"/>
        <pc:sldMkLst>
          <pc:docMk/>
          <pc:sldMk cId="2438453614" sldId="316"/>
        </pc:sldMkLst>
        <pc:spChg chg="mod">
          <ac:chgData name="James Young" userId="7f8d7c9cdb576883" providerId="LiveId" clId="{53068E7E-8045-4CAC-8165-A4391B2703B9}" dt="2024-07-02T16:45:11.627" v="10" actId="20577"/>
          <ac:spMkLst>
            <pc:docMk/>
            <pc:sldMk cId="2438453614" sldId="316"/>
            <ac:spMk id="3" creationId="{708276BC-A706-40B5-B51D-6AA00A059507}"/>
          </ac:spMkLst>
        </pc:spChg>
      </pc:sldChg>
      <pc:sldChg chg="modSp mod">
        <pc:chgData name="James Young" userId="7f8d7c9cdb576883" providerId="LiveId" clId="{53068E7E-8045-4CAC-8165-A4391B2703B9}" dt="2024-07-02T16:44:37.269" v="7" actId="255"/>
        <pc:sldMkLst>
          <pc:docMk/>
          <pc:sldMk cId="2029461572" sldId="317"/>
        </pc:sldMkLst>
        <pc:spChg chg="mod">
          <ac:chgData name="James Young" userId="7f8d7c9cdb576883" providerId="LiveId" clId="{53068E7E-8045-4CAC-8165-A4391B2703B9}" dt="2024-07-02T16:44:37.269" v="7" actId="255"/>
          <ac:spMkLst>
            <pc:docMk/>
            <pc:sldMk cId="2029461572" sldId="317"/>
            <ac:spMk id="3" creationId="{708276BC-A706-40B5-B51D-6AA00A059507}"/>
          </ac:spMkLst>
        </pc:spChg>
      </pc:sldChg>
      <pc:sldChg chg="modSp mod">
        <pc:chgData name="James Young" userId="7f8d7c9cdb576883" providerId="LiveId" clId="{53068E7E-8045-4CAC-8165-A4391B2703B9}" dt="2024-07-02T16:49:16.254" v="82" actId="20577"/>
        <pc:sldMkLst>
          <pc:docMk/>
          <pc:sldMk cId="2229211483" sldId="323"/>
        </pc:sldMkLst>
        <pc:spChg chg="mod">
          <ac:chgData name="James Young" userId="7f8d7c9cdb576883" providerId="LiveId" clId="{53068E7E-8045-4CAC-8165-A4391B2703B9}" dt="2024-07-02T16:49:16.254" v="82" actId="20577"/>
          <ac:spMkLst>
            <pc:docMk/>
            <pc:sldMk cId="2229211483" sldId="323"/>
            <ac:spMk id="3" creationId="{708276BC-A706-40B5-B51D-6AA00A059507}"/>
          </ac:spMkLst>
        </pc:spChg>
      </pc:sldChg>
      <pc:sldChg chg="modSp mod">
        <pc:chgData name="James Young" userId="7f8d7c9cdb576883" providerId="LiveId" clId="{53068E7E-8045-4CAC-8165-A4391B2703B9}" dt="2024-07-02T16:48:04.793" v="51" actId="255"/>
        <pc:sldMkLst>
          <pc:docMk/>
          <pc:sldMk cId="2474112852" sldId="324"/>
        </pc:sldMkLst>
        <pc:spChg chg="mod">
          <ac:chgData name="James Young" userId="7f8d7c9cdb576883" providerId="LiveId" clId="{53068E7E-8045-4CAC-8165-A4391B2703B9}" dt="2024-07-02T16:48:04.793" v="51" actId="255"/>
          <ac:spMkLst>
            <pc:docMk/>
            <pc:sldMk cId="2474112852" sldId="324"/>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8/14/2024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8/14/2024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8/14/2024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rabicPeriod"/>
            </a:pPr>
            <a:r>
              <a:rPr lang="en-US" sz="2400" dirty="0">
                <a:effectLst/>
                <a:latin typeface="Aptos" panose="020B0004020202020204" pitchFamily="34" charset="0"/>
                <a:ea typeface="Aptos" panose="020B0004020202020204" pitchFamily="34" charset="0"/>
                <a:cs typeface="Times New Roman" panose="02020603050405020304" pitchFamily="18" charset="0"/>
              </a:rPr>
              <a:t>TODAY’s LESSON:   </a:t>
            </a:r>
            <a:r>
              <a:rPr lang="en-US" sz="2400" b="1" dirty="0">
                <a:effectLst/>
                <a:latin typeface="Aptos" panose="020B0004020202020204" pitchFamily="34" charset="0"/>
                <a:ea typeface="Aptos" panose="020B0004020202020204" pitchFamily="34" charset="0"/>
                <a:cs typeface="Times New Roman" panose="02020603050405020304" pitchFamily="18" charset="0"/>
              </a:rPr>
              <a:t>APPRECIATION AND HUMILITY </a:t>
            </a:r>
          </a:p>
          <a:p>
            <a:pPr marL="0" marR="0" lvl="0" indent="0">
              <a:lnSpc>
                <a:spcPct val="105000"/>
              </a:lnSpc>
              <a:spcBef>
                <a:spcPts val="0"/>
              </a:spcBef>
              <a:spcAft>
                <a:spcPts val="800"/>
              </a:spcAft>
              <a:buNone/>
            </a:pP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lphaLcPeriod"/>
            </a:pPr>
            <a:r>
              <a:rPr lang="en-US" sz="2400" b="1" i="0" dirty="0">
                <a:effectLst/>
                <a:latin typeface="Aptos" panose="020B0004020202020204" pitchFamily="34" charset="0"/>
                <a:ea typeface="Aptos" panose="020B0004020202020204" pitchFamily="34" charset="0"/>
                <a:cs typeface="Times New Roman" panose="02020603050405020304" pitchFamily="18" charset="0"/>
              </a:rPr>
              <a:t>1 Cor 15:57 “</a:t>
            </a:r>
            <a:r>
              <a:rPr lang="en-US" sz="2400" dirty="0">
                <a:effectLst/>
                <a:latin typeface="Aptos" panose="020B0004020202020204" pitchFamily="34" charset="0"/>
                <a:ea typeface="Aptos" panose="020B0004020202020204" pitchFamily="34" charset="0"/>
                <a:cs typeface="Times New Roman" panose="02020603050405020304" pitchFamily="18" charset="0"/>
              </a:rPr>
              <a:t>But thanks be to God, who gives us the victory through our Lord Jesus Christ. </a:t>
            </a:r>
          </a:p>
          <a:p>
            <a:pPr marL="342900" marR="0" lvl="0" indent="-342900">
              <a:lnSpc>
                <a:spcPct val="105000"/>
              </a:lnSpc>
              <a:spcBef>
                <a:spcPts val="0"/>
              </a:spcBef>
              <a:spcAft>
                <a:spcPts val="800"/>
              </a:spcAft>
              <a:buFont typeface="+mj-lt"/>
              <a:buAutoNum type="alphaLcPeriod"/>
            </a:pPr>
            <a:r>
              <a:rPr lang="en-US" sz="2400" b="1" dirty="0">
                <a:latin typeface="Aptos" panose="020B0004020202020204" pitchFamily="34" charset="0"/>
                <a:ea typeface="Aptos" panose="020B0004020202020204" pitchFamily="34" charset="0"/>
                <a:cs typeface="Times New Roman" panose="02020603050405020304" pitchFamily="18" charset="0"/>
              </a:rPr>
              <a:t>John 15:12 “</a:t>
            </a:r>
            <a:r>
              <a:rPr lang="en-US" sz="2400" dirty="0">
                <a:latin typeface="Aptos" panose="020B0004020202020204" pitchFamily="34" charset="0"/>
                <a:ea typeface="Aptos" panose="020B0004020202020204" pitchFamily="34" charset="0"/>
                <a:cs typeface="Times New Roman" panose="02020603050405020304" pitchFamily="18" charset="0"/>
              </a:rPr>
              <a:t>My command is this: love each other </a:t>
            </a:r>
            <a:r>
              <a:rPr lang="en-US" sz="2400" b="1" dirty="0">
                <a:latin typeface="Aptos" panose="020B0004020202020204" pitchFamily="34" charset="0"/>
                <a:ea typeface="Aptos" panose="020B0004020202020204" pitchFamily="34" charset="0"/>
                <a:cs typeface="Times New Roman" panose="02020603050405020304" pitchFamily="18" charset="0"/>
              </a:rPr>
              <a:t>as I have loved you.</a:t>
            </a:r>
            <a:r>
              <a:rPr lang="en-US" sz="2400" dirty="0">
                <a:latin typeface="Aptos" panose="020B0004020202020204" pitchFamily="34" charset="0"/>
                <a:ea typeface="Aptos" panose="020B0004020202020204" pitchFamily="34" charset="0"/>
                <a:cs typeface="Times New Roman" panose="02020603050405020304" pitchFamily="18" charset="0"/>
              </a:rPr>
              <a:t>”</a:t>
            </a:r>
          </a:p>
          <a:p>
            <a:pPr marL="342900" marR="0" lvl="0" indent="-342900">
              <a:lnSpc>
                <a:spcPct val="105000"/>
              </a:lnSpc>
              <a:spcBef>
                <a:spcPts val="0"/>
              </a:spcBef>
              <a:spcAft>
                <a:spcPts val="800"/>
              </a:spcAft>
              <a:buFont typeface="+mj-lt"/>
              <a:buAutoNum type="alphaLcPeriod"/>
            </a:pPr>
            <a:r>
              <a:rPr lang="en-US" sz="2400" b="1" dirty="0">
                <a:effectLst/>
                <a:latin typeface="Aptos" panose="020B0004020202020204" pitchFamily="34" charset="0"/>
                <a:ea typeface="Aptos" panose="020B0004020202020204" pitchFamily="34" charset="0"/>
                <a:cs typeface="Times New Roman" panose="02020603050405020304" pitchFamily="18" charset="0"/>
              </a:rPr>
              <a:t>Rom 12:3 “</a:t>
            </a:r>
            <a:r>
              <a:rPr lang="en-US" sz="2400" dirty="0">
                <a:effectLst/>
                <a:latin typeface="Aptos" panose="020B0004020202020204" pitchFamily="34" charset="0"/>
                <a:ea typeface="Aptos" panose="020B0004020202020204" pitchFamily="34" charset="0"/>
                <a:cs typeface="Times New Roman" panose="02020603050405020304" pitchFamily="18" charset="0"/>
              </a:rPr>
              <a:t>For I say, through the grace given </a:t>
            </a:r>
            <a:r>
              <a:rPr lang="en-US" sz="2400" dirty="0">
                <a:latin typeface="Aptos" panose="020B0004020202020204" pitchFamily="34" charset="0"/>
                <a:ea typeface="Aptos" panose="020B0004020202020204" pitchFamily="34" charset="0"/>
                <a:cs typeface="Times New Roman" panose="02020603050405020304" pitchFamily="18" charset="0"/>
              </a:rPr>
              <a:t>to me, to everyone who is among you, </a:t>
            </a:r>
            <a:r>
              <a:rPr lang="en-US" sz="2400" b="1" dirty="0">
                <a:latin typeface="Aptos" panose="020B0004020202020204" pitchFamily="34" charset="0"/>
                <a:ea typeface="Aptos" panose="020B0004020202020204" pitchFamily="34" charset="0"/>
                <a:cs typeface="Times New Roman" panose="02020603050405020304" pitchFamily="18" charset="0"/>
              </a:rPr>
              <a:t>not to think of himself more highly than he ought to think,</a:t>
            </a:r>
            <a:r>
              <a:rPr lang="en-US" sz="2400" dirty="0">
                <a:latin typeface="Aptos" panose="020B0004020202020204" pitchFamily="34" charset="0"/>
                <a:ea typeface="Aptos" panose="020B0004020202020204" pitchFamily="34" charset="0"/>
                <a:cs typeface="Times New Roman" panose="02020603050405020304" pitchFamily="18" charset="0"/>
              </a:rPr>
              <a:t> but to think soberly, as God has dealt to each one a measure of faith.”</a:t>
            </a:r>
            <a:endParaRPr lang="en-US" sz="24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05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d. Col 3:12 “</a:t>
            </a:r>
            <a:r>
              <a:rPr lang="en-US" sz="2400" dirty="0">
                <a:effectLst/>
                <a:latin typeface="Aptos" panose="020B0004020202020204" pitchFamily="34" charset="0"/>
                <a:ea typeface="Aptos" panose="020B0004020202020204" pitchFamily="34" charset="0"/>
                <a:cs typeface="Times New Roman" panose="02020603050405020304" pitchFamily="18" charset="0"/>
              </a:rPr>
              <a:t>Therefore, as God’s chosen people, holy and dearly loved, clothe yourselves with compassion, kindness, humility, gentleness and patience.” </a:t>
            </a:r>
          </a:p>
          <a:p>
            <a:pPr marL="0" marR="0" lvl="0" indent="0">
              <a:lnSpc>
                <a:spcPct val="105000"/>
              </a:lnSpc>
              <a:spcBef>
                <a:spcPts val="0"/>
              </a:spcBef>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5000"/>
              </a:lnSpc>
              <a:spcBef>
                <a:spcPts val="0"/>
              </a:spcBef>
              <a:spcAft>
                <a:spcPts val="800"/>
              </a:spcAft>
              <a:buNone/>
            </a:pPr>
            <a:r>
              <a:rPr lang="en-US" sz="2400" b="1"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 Rom 12:16 “</a:t>
            </a:r>
            <a:r>
              <a:rPr lang="en-US" sz="24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Be of the same mind toward one another; do not be haughty in mind but associate with the lowly. Do not be wise in your own estimation.”  . . . </a:t>
            </a:r>
          </a:p>
          <a:p>
            <a:pPr marL="0" marR="0" lvl="0" indent="0">
              <a:lnSpc>
                <a:spcPct val="105000"/>
              </a:lnSpc>
              <a:spcBef>
                <a:spcPts val="0"/>
              </a:spcBef>
              <a:spcAft>
                <a:spcPts val="800"/>
              </a:spcAft>
              <a:buNone/>
            </a:pPr>
            <a:r>
              <a:rPr lang="en-US" sz="2400" b="1" dirty="0">
                <a:solidFill>
                  <a:srgbClr val="000000"/>
                </a:solidFill>
                <a:latin typeface="Aptos" panose="020B0004020202020204" pitchFamily="34" charset="0"/>
                <a:ea typeface="Aptos" panose="020B0004020202020204" pitchFamily="34" charset="0"/>
                <a:cs typeface="Times New Roman" panose="02020603050405020304" pitchFamily="18" charset="0"/>
              </a:rPr>
              <a:t>f. Eph 4:2,3 “</a:t>
            </a:r>
            <a:r>
              <a:rPr lang="en-US" sz="2400" dirty="0">
                <a:solidFill>
                  <a:srgbClr val="000000"/>
                </a:solidFill>
                <a:latin typeface="Aptos" panose="020B0004020202020204" pitchFamily="34" charset="0"/>
                <a:ea typeface="Aptos" panose="020B0004020202020204" pitchFamily="34" charset="0"/>
                <a:cs typeface="Times New Roman" panose="02020603050405020304" pitchFamily="18" charset="0"/>
              </a:rPr>
              <a:t>Be completely humble and gently; be patient, bearing with one another in love, being diligent to preserve the unity of the Spirit in the bond of peace.”</a:t>
            </a:r>
          </a:p>
          <a:p>
            <a:pPr marL="0" marR="0" lvl="0" indent="0">
              <a:lnSpc>
                <a:spcPct val="105000"/>
              </a:lnSpc>
              <a:spcBef>
                <a:spcPts val="0"/>
              </a:spcBef>
              <a:spcAft>
                <a:spcPts val="800"/>
              </a:spcAft>
              <a:buNone/>
            </a:pPr>
            <a:r>
              <a:rPr lang="en-US" sz="2400" b="1"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g. Micah 6:8 “</a:t>
            </a:r>
            <a:r>
              <a:rPr lang="en-US" sz="24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He has shown you, O mortal, what is good. And what does the Lord require of you? To act justly and to love mercy and to walk humbly with your God.”</a:t>
            </a:r>
            <a:endParaRPr lang="en-US" sz="24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4112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5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f. </a:t>
            </a:r>
            <a:r>
              <a:rPr lang="en-US" sz="2400" b="1" kern="0" dirty="0">
                <a:effectLst/>
                <a:latin typeface="Aptos" panose="020B0004020202020204" pitchFamily="34" charset="0"/>
                <a:ea typeface="Aptos" panose="020B0004020202020204" pitchFamily="34" charset="0"/>
                <a:cs typeface="Times New Roman" panose="02020603050405020304" pitchFamily="18" charset="0"/>
              </a:rPr>
              <a:t>Eph </a:t>
            </a:r>
            <a:r>
              <a:rPr lang="en-US" sz="2400" b="1" kern="0">
                <a:effectLst/>
                <a:latin typeface="Aptos" panose="020B0004020202020204" pitchFamily="34" charset="0"/>
                <a:ea typeface="Aptos" panose="020B0004020202020204" pitchFamily="34" charset="0"/>
                <a:cs typeface="Times New Roman" panose="02020603050405020304" pitchFamily="18" charset="0"/>
              </a:rPr>
              <a:t>4:2,3  “</a:t>
            </a:r>
            <a:r>
              <a:rPr lang="en-US" sz="2400" kern="0" dirty="0">
                <a:effectLst/>
                <a:latin typeface="Aptos" panose="020B0004020202020204" pitchFamily="34" charset="0"/>
                <a:ea typeface="Aptos" panose="020B0004020202020204" pitchFamily="34" charset="0"/>
                <a:cs typeface="Times New Roman" panose="02020603050405020304" pitchFamily="18" charset="0"/>
              </a:rPr>
              <a:t>Be completely humble and gentle</a:t>
            </a:r>
            <a:r>
              <a:rPr lang="en-US" sz="2400" kern="0">
                <a:effectLst/>
                <a:latin typeface="Aptos" panose="020B0004020202020204" pitchFamily="34" charset="0"/>
                <a:ea typeface="Aptos" panose="020B0004020202020204" pitchFamily="34" charset="0"/>
                <a:cs typeface="Times New Roman" panose="02020603050405020304" pitchFamily="18" charset="0"/>
              </a:rPr>
              <a:t>;                  be </a:t>
            </a:r>
            <a:r>
              <a:rPr lang="en-US" sz="2400" kern="0" dirty="0">
                <a:effectLst/>
                <a:latin typeface="Aptos" panose="020B0004020202020204" pitchFamily="34" charset="0"/>
                <a:ea typeface="Aptos" panose="020B0004020202020204" pitchFamily="34" charset="0"/>
                <a:cs typeface="Times New Roman" panose="02020603050405020304" pitchFamily="18" charset="0"/>
              </a:rPr>
              <a:t>patient, bearing with one another in love, being </a:t>
            </a:r>
            <a:r>
              <a:rPr lang="en-US" sz="2400" dirty="0">
                <a:effectLst/>
                <a:latin typeface="Aptos" panose="020B0004020202020204" pitchFamily="34" charset="0"/>
                <a:ea typeface="Aptos" panose="020B0004020202020204" pitchFamily="34" charset="0"/>
                <a:cs typeface="Times New Roman" panose="02020603050405020304" pitchFamily="18" charset="0"/>
              </a:rPr>
              <a:t>diligent to preserve the unity of the Spirit in the bond of peace.”</a:t>
            </a:r>
          </a:p>
          <a:p>
            <a:pPr marL="0" marR="0" lvl="0" indent="0">
              <a:lnSpc>
                <a:spcPct val="105000"/>
              </a:lnSpc>
              <a:spcBef>
                <a:spcPts val="0"/>
              </a:spcBef>
              <a:spcAft>
                <a:spcPts val="800"/>
              </a:spcAft>
              <a:buNone/>
            </a:pPr>
            <a:endParaRPr lang="en-US" sz="2400" b="1"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5000"/>
              </a:lnSpc>
              <a:spcBef>
                <a:spcPts val="0"/>
              </a:spcBef>
              <a:spcAft>
                <a:spcPts val="800"/>
              </a:spcAft>
              <a:buNone/>
            </a:pPr>
            <a:r>
              <a:rPr lang="en-US" sz="2400" b="1" dirty="0">
                <a:latin typeface="Aptos" panose="020B0004020202020204" pitchFamily="34" charset="0"/>
                <a:ea typeface="Aptos" panose="020B0004020202020204" pitchFamily="34" charset="0"/>
                <a:cs typeface="Times New Roman" panose="02020603050405020304" pitchFamily="18" charset="0"/>
              </a:rPr>
              <a:t>g. </a:t>
            </a:r>
            <a:r>
              <a:rPr lang="en-US" sz="2400" b="1" dirty="0">
                <a:effectLst/>
                <a:latin typeface="Aptos" panose="020B0004020202020204" pitchFamily="34" charset="0"/>
                <a:ea typeface="Aptos" panose="020B0004020202020204" pitchFamily="34" charset="0"/>
                <a:cs typeface="Times New Roman" panose="02020603050405020304" pitchFamily="18" charset="0"/>
              </a:rPr>
              <a:t>Micah 6:8 </a:t>
            </a:r>
            <a:r>
              <a:rPr lang="en-US" sz="2400" dirty="0">
                <a:effectLst/>
                <a:latin typeface="Aptos" panose="020B0004020202020204" pitchFamily="34" charset="0"/>
                <a:ea typeface="Aptos" panose="020B0004020202020204" pitchFamily="34" charset="0"/>
                <a:cs typeface="Times New Roman" panose="02020603050405020304" pitchFamily="18" charset="0"/>
              </a:rPr>
              <a:t>“He has shown you, O mortal, what is good. And what does the LORD require of you? To act justly and to love mercy and to walk humbly with your God.”</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9211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700" dirty="0">
                <a:latin typeface="Calibri" panose="020F0502020204030204" pitchFamily="34" charset="0"/>
                <a:ea typeface="Calibri" panose="020F0502020204030204" pitchFamily="34" charset="0"/>
                <a:cs typeface="Times New Roman" panose="02020603050405020304" pitchFamily="18" charset="0"/>
              </a:rPr>
              <a:t>We need to acknowledge in our hearts and mind that we have been forgiven much, we have been blessed much, and we are to reflect our Savior in our lives as we deal with one another and others in </a:t>
            </a:r>
            <a:r>
              <a:rPr lang="en-US" sz="2700">
                <a:latin typeface="Calibri" panose="020F0502020204030204" pitchFamily="34" charset="0"/>
                <a:ea typeface="Calibri" panose="020F0502020204030204" pitchFamily="34" charset="0"/>
                <a:cs typeface="Times New Roman" panose="02020603050405020304" pitchFamily="18" charset="0"/>
              </a:rPr>
              <a:t>this world. </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Two Debtors</a:t>
            </a: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a:lnSpc>
                <a:spcPct val="105000"/>
              </a:lnSpc>
              <a:spcBef>
                <a:spcPts val="0"/>
              </a:spcBef>
              <a:spcAft>
                <a:spcPts val="800"/>
              </a:spcAft>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7:36-50</a:t>
            </a:r>
            <a:r>
              <a:rPr lang="en-US" sz="2400" dirty="0">
                <a:effectLst/>
                <a:latin typeface="Aptos" panose="020B0004020202020204" pitchFamily="34" charset="0"/>
                <a:ea typeface="Aptos" panose="020B0004020202020204" pitchFamily="34" charset="0"/>
                <a:cs typeface="Times New Roman" panose="02020603050405020304" pitchFamily="18" charset="0"/>
              </a:rPr>
              <a:t> “Now one of the Pharisees was requesting Him to eat with him, and He entered the Pharisee's house and reclined. And there was a woman in the city who was a sinner; and when she learned that He was reclining in the Pharisee's house, she brought an alabaster vial of perfume, and standing behind Him at His feet, weeping, she began to wet His feet with her tears, and she wiped them with the hair of her head, and began kissing His feet and anointing them with the perfume. </a:t>
            </a:r>
          </a:p>
          <a:p>
            <a:pPr marL="0" marR="0">
              <a:lnSpc>
                <a:spcPct val="105000"/>
              </a:lnSpc>
              <a:spcBef>
                <a:spcPts val="0"/>
              </a:spcBef>
              <a:spcAft>
                <a:spcPts val="800"/>
              </a:spcAft>
            </a:pPr>
            <a:r>
              <a:rPr lang="en-US" sz="2400" dirty="0">
                <a:effectLst/>
                <a:latin typeface="Aptos" panose="020B0004020202020204" pitchFamily="34" charset="0"/>
                <a:ea typeface="Aptos" panose="020B0004020202020204" pitchFamily="34" charset="0"/>
                <a:cs typeface="Times New Roman" panose="02020603050405020304" pitchFamily="18" charset="0"/>
              </a:rPr>
              <a:t>Now when the Pharisee who had invited Him saw [this,] he said to himself, "If this man were a prophet, He would know who and what sort of person this woman is who is touching Him, that she is a sinner!" And Jesus responded and said to him, "Simon, I have something to say to you." And he replied, "Say it, Teacher."  . . . </a:t>
            </a: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lnSpcReduction="10000"/>
          </a:bodyPr>
          <a:lstStyle/>
          <a:p>
            <a:pPr marL="0" marR="0">
              <a:lnSpc>
                <a:spcPct val="105000"/>
              </a:lnSpc>
              <a:spcBef>
                <a:spcPts val="0"/>
              </a:spcBef>
              <a:spcAft>
                <a:spcPts val="800"/>
              </a:spcAft>
            </a:pPr>
            <a:r>
              <a:rPr lang="en-US" sz="2400" dirty="0">
                <a:effectLst/>
                <a:latin typeface="Aptos" panose="020B0004020202020204" pitchFamily="34" charset="0"/>
                <a:ea typeface="Aptos" panose="020B0004020202020204" pitchFamily="34" charset="0"/>
                <a:cs typeface="Times New Roman" panose="02020603050405020304" pitchFamily="18" charset="0"/>
              </a:rPr>
              <a:t>"A moneylender had two debtors: the one owed five hundred denarii, and the other, fifty. "When they were unable to repay, he canceled the debts of both. So, which of them will love him more?" Simon answered and said, "I assume the one for whom he canceled the greater debt." And He said to him, "You have judged correctly." And turning toward the woman, He said to Simon, "Do you see this woman? I entered your house; you gave Me no water for My feet, but she has wet My feet with her tears and wiped them with her hair. </a:t>
            </a:r>
          </a:p>
          <a:p>
            <a:pPr marL="0" marR="0">
              <a:lnSpc>
                <a:spcPct val="105000"/>
              </a:lnSpc>
              <a:spcBef>
                <a:spcPts val="0"/>
              </a:spcBef>
              <a:spcAft>
                <a:spcPts val="800"/>
              </a:spcAft>
            </a:pPr>
            <a:r>
              <a:rPr lang="en-US" sz="2400" dirty="0">
                <a:effectLst/>
                <a:latin typeface="Aptos" panose="020B0004020202020204" pitchFamily="34" charset="0"/>
                <a:ea typeface="Aptos" panose="020B0004020202020204" pitchFamily="34" charset="0"/>
                <a:cs typeface="Times New Roman" panose="02020603050405020304" pitchFamily="18" charset="0"/>
              </a:rPr>
              <a:t>"You gave Me no kiss; but she has not stopped kissing My feet since the time I came in. "You did not anoint My head with oil, but she anointed My feet with perfume. "For this reason, I say to you, her sins, which are many, have been forgiven, for she loved much; but the one who is forgiven little, loves little." </a:t>
            </a: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dirty="0">
                <a:latin typeface="Aptos" panose="020B0004020202020204" pitchFamily="34" charset="0"/>
                <a:ea typeface="Aptos" panose="020B0004020202020204" pitchFamily="34" charset="0"/>
                <a:cs typeface="Times New Roman" panose="02020603050405020304" pitchFamily="18" charset="0"/>
              </a:rPr>
              <a:t>And He said to her, ‘Your sins have been forgiven.’ And those who were reclining with Him began saying to themselves, ‘Who is this man who even forgives sins?’ And He said to the woman, ‘Your faith has saved you; go in peace.’”</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PARABLE</a:t>
            </a:r>
            <a:r>
              <a:rPr lang="en-US" dirty="0">
                <a:effectLst/>
                <a:latin typeface="Aptos" panose="020B0004020202020204" pitchFamily="34" charset="0"/>
                <a:ea typeface="Aptos" panose="020B0004020202020204" pitchFamily="34" charset="0"/>
                <a:cs typeface="Times New Roman" panose="02020603050405020304" pitchFamily="18" charset="0"/>
              </a:rPr>
              <a:t>: "</a:t>
            </a:r>
            <a:r>
              <a:rPr lang="en-US" b="1" dirty="0">
                <a:effectLst/>
                <a:latin typeface="Aptos" panose="020B0004020202020204" pitchFamily="34" charset="0"/>
                <a:ea typeface="Aptos" panose="020B0004020202020204" pitchFamily="34" charset="0"/>
                <a:cs typeface="Times New Roman" panose="02020603050405020304" pitchFamily="18" charset="0"/>
              </a:rPr>
              <a:t>A moneylender had two debtors</a:t>
            </a:r>
            <a:r>
              <a:rPr lang="en-US" dirty="0">
                <a:effectLst/>
                <a:latin typeface="Aptos" panose="020B0004020202020204" pitchFamily="34" charset="0"/>
                <a:ea typeface="Aptos" panose="020B0004020202020204" pitchFamily="34" charset="0"/>
                <a:cs typeface="Times New Roman" panose="02020603050405020304" pitchFamily="18" charset="0"/>
              </a:rPr>
              <a:t>: one owed five hundred denarii, and the other, fifty. "When they were unable to repay, </a:t>
            </a:r>
            <a:r>
              <a:rPr lang="en-US" b="1" dirty="0">
                <a:effectLst/>
                <a:latin typeface="Aptos" panose="020B0004020202020204" pitchFamily="34" charset="0"/>
                <a:ea typeface="Aptos" panose="020B0004020202020204" pitchFamily="34" charset="0"/>
                <a:cs typeface="Times New Roman" panose="02020603050405020304" pitchFamily="18" charset="0"/>
              </a:rPr>
              <a:t>he canceled the debts of both</a:t>
            </a:r>
            <a:r>
              <a:rPr lang="en-US" dirty="0">
                <a:effectLst/>
                <a:latin typeface="Aptos" panose="020B0004020202020204" pitchFamily="34" charset="0"/>
                <a:ea typeface="Aptos" panose="020B0004020202020204" pitchFamily="34" charset="0"/>
                <a:cs typeface="Times New Roman" panose="02020603050405020304" pitchFamily="18" charset="0"/>
              </a:rPr>
              <a:t>. So, which of them will love him more?”  </a:t>
            </a:r>
            <a:r>
              <a:rPr lang="en-US" b="1" dirty="0">
                <a:latin typeface="Aptos" panose="020B0004020202020204" pitchFamily="34" charset="0"/>
                <a:ea typeface="Aptos" panose="020B0004020202020204" pitchFamily="34" charset="0"/>
                <a:cs typeface="Times New Roman" panose="02020603050405020304" pitchFamily="18" charset="0"/>
              </a:rPr>
              <a:t>The greater debt forgiven results in greater appreciation and love. </a:t>
            </a:r>
          </a:p>
          <a:p>
            <a:pPr marL="0" indent="0">
              <a:lnSpc>
                <a:spcPct val="107000"/>
              </a:lnSpc>
              <a:spcBef>
                <a:spcPts val="0"/>
              </a:spcBef>
              <a:spcAft>
                <a:spcPts val="600"/>
              </a:spcAft>
              <a:buNone/>
            </a:pPr>
            <a:endParaRPr lang="en-US"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dirty="0">
                <a:latin typeface="Aptos" panose="020B0004020202020204" pitchFamily="34" charset="0"/>
                <a:ea typeface="Aptos" panose="020B0004020202020204" pitchFamily="34" charset="0"/>
                <a:cs typeface="Times New Roman" panose="02020603050405020304" pitchFamily="18" charset="0"/>
              </a:rPr>
              <a:t>APPLICATION: </a:t>
            </a:r>
            <a:r>
              <a:rPr lang="en-US" dirty="0">
                <a:latin typeface="Aptos" panose="020B0004020202020204" pitchFamily="34" charset="0"/>
                <a:ea typeface="Aptos" panose="020B0004020202020204" pitchFamily="34" charset="0"/>
                <a:cs typeface="Times New Roman" panose="02020603050405020304" pitchFamily="18" charset="0"/>
              </a:rPr>
              <a:t>Why does Jesus ask this question?</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3786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indent="0">
              <a:lnSpc>
                <a:spcPct val="106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18:9-14</a:t>
            </a:r>
            <a:r>
              <a:rPr lang="en-US" sz="2400" dirty="0">
                <a:effectLst/>
                <a:latin typeface="Aptos" panose="020B0004020202020204" pitchFamily="34" charset="0"/>
                <a:ea typeface="Aptos" panose="020B0004020202020204" pitchFamily="34" charset="0"/>
                <a:cs typeface="Times New Roman" panose="02020603050405020304" pitchFamily="18" charset="0"/>
              </a:rPr>
              <a:t>  “Now He also told this parable to some people who trusted in themselves that they were righteous and viewed others with contempt: Two men went up into the temple to pray, one a Pharisee and the other a tax collector. The Pharisee stood praying this about himself: 'God, I thank You that I am not like other people: swindlers, crooked, adulterers, or even like this tax collector. 'I fast twice a week; I pay tithes of all that I get.' But the tax collector, standing some distance away, was even unwilling to raise his eyes toward heaven, but was beating his chest, saying, 'God, be merciful to me, the sinner!' I tell you; this man went to his house justified rather than the other one; for everyone who exalts himself will be humbled, but the one who humbles himself will be exalted."</a:t>
            </a:r>
          </a:p>
        </p:txBody>
      </p:sp>
    </p:spTree>
    <p:extLst>
      <p:ext uri="{BB962C8B-B14F-4D97-AF65-F5344CB8AC3E}">
        <p14:creationId xmlns:p14="http://schemas.microsoft.com/office/powerpoint/2010/main" val="2681046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spcBef>
                <a:spcPts val="0"/>
              </a:spcBef>
              <a:spcAft>
                <a:spcPts val="600"/>
              </a:spcAft>
              <a:buAutoNum type="alphaUcPeriod"/>
            </a:pPr>
            <a:r>
              <a:rPr lang="en-US" dirty="0">
                <a:latin typeface="Calibri" panose="020F0502020204030204" pitchFamily="34" charset="0"/>
                <a:ea typeface="Calibri" panose="020F0502020204030204" pitchFamily="34" charset="0"/>
                <a:cs typeface="Times New Roman" panose="02020603050405020304" pitchFamily="18" charset="0"/>
              </a:rPr>
              <a:t>Which one of these “sinners” are we???</a:t>
            </a:r>
          </a:p>
          <a:p>
            <a:pPr marL="514350" indent="-514350">
              <a:lnSpc>
                <a:spcPct val="107000"/>
              </a:lnSpc>
              <a:spcBef>
                <a:spcPts val="0"/>
              </a:spcBef>
              <a:spcAft>
                <a:spcPts val="600"/>
              </a:spcAft>
              <a:buAutoNum type="alphaUcPeriod"/>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spcBef>
                <a:spcPts val="0"/>
              </a:spcBef>
              <a:spcAft>
                <a:spcPts val="600"/>
              </a:spcAft>
              <a:buAutoNum type="alphaUcPeriod"/>
            </a:pPr>
            <a:r>
              <a:rPr lang="en-US" b="1" dirty="0">
                <a:latin typeface="Calibri" panose="020F0502020204030204" pitchFamily="34" charset="0"/>
                <a:ea typeface="Calibri" panose="020F0502020204030204" pitchFamily="34" charset="0"/>
                <a:cs typeface="Times New Roman" panose="02020603050405020304" pitchFamily="18" charset="0"/>
              </a:rPr>
              <a:t>Rom 3:23,24 “</a:t>
            </a:r>
            <a:r>
              <a:rPr lang="en-US" dirty="0">
                <a:latin typeface="Calibri" panose="020F0502020204030204" pitchFamily="34" charset="0"/>
                <a:ea typeface="Calibri" panose="020F0502020204030204" pitchFamily="34" charset="0"/>
                <a:cs typeface="Times New Roman" panose="02020603050405020304" pitchFamily="18" charset="0"/>
              </a:rPr>
              <a:t>for all have sinned and fall short of the glory of God – being justified as a gift by His grace through the redemption which is in Christ Jesus.”</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Mt 5:23,24 “</a:t>
            </a:r>
            <a:r>
              <a:rPr lang="en-US" sz="2400" kern="0" dirty="0">
                <a:effectLst/>
                <a:latin typeface="Aptos" panose="020B0004020202020204" pitchFamily="34" charset="0"/>
                <a:ea typeface="Aptos" panose="020B0004020202020204" pitchFamily="34" charset="0"/>
                <a:cs typeface="Times New Roman" panose="02020603050405020304" pitchFamily="18" charset="0"/>
              </a:rPr>
              <a:t>Therefore if you are presenting your offering at the altar, and there remember that your brother has something against you, leave your offering there before the altar and go – first be reconciled to your brother, and then come and present your offering.”     </a:t>
            </a:r>
          </a:p>
          <a:p>
            <a:pPr marL="0" indent="0">
              <a:lnSpc>
                <a:spcPct val="107000"/>
              </a:lnSpc>
              <a:spcBef>
                <a:spcPts val="0"/>
              </a:spcBef>
              <a:spcAft>
                <a:spcPts val="600"/>
              </a:spcAft>
              <a:buNone/>
            </a:pPr>
            <a:endParaRPr lang="en-US" sz="1000" b="1" kern="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Rom 12:18 “</a:t>
            </a:r>
            <a:r>
              <a:rPr lang="en-US" sz="2400" kern="0" dirty="0">
                <a:effectLst/>
                <a:latin typeface="Aptos" panose="020B0004020202020204" pitchFamily="34" charset="0"/>
                <a:ea typeface="Aptos" panose="020B0004020202020204" pitchFamily="34" charset="0"/>
                <a:cs typeface="Times New Roman" panose="02020603050405020304" pitchFamily="18" charset="0"/>
              </a:rPr>
              <a:t>If possible, so fare as it depends on you, be at peace with all men.”   </a:t>
            </a:r>
          </a:p>
          <a:p>
            <a:pPr marL="0" indent="0">
              <a:lnSpc>
                <a:spcPct val="107000"/>
              </a:lnSpc>
              <a:spcBef>
                <a:spcPts val="0"/>
              </a:spcBef>
              <a:spcAft>
                <a:spcPts val="600"/>
              </a:spcAft>
              <a:buNone/>
            </a:pPr>
            <a:endParaRPr lang="en-US" sz="1000" b="1" kern="0"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Aptos" panose="020B0004020202020204" pitchFamily="34" charset="0"/>
                <a:ea typeface="Aptos" panose="020B0004020202020204" pitchFamily="34" charset="0"/>
                <a:cs typeface="Times New Roman" panose="02020603050405020304" pitchFamily="18" charset="0"/>
              </a:rPr>
              <a:t>Eph 4:32 “</a:t>
            </a:r>
            <a:r>
              <a:rPr lang="en-US" sz="2400" kern="0" dirty="0">
                <a:effectLst/>
                <a:latin typeface="Aptos" panose="020B0004020202020204" pitchFamily="34" charset="0"/>
                <a:ea typeface="Aptos" panose="020B0004020202020204" pitchFamily="34" charset="0"/>
                <a:cs typeface="Times New Roman" panose="02020603050405020304" pitchFamily="18" charset="0"/>
              </a:rPr>
              <a:t>Be kind to one another, tenderhearted, forgiving one another, as God in Christ forgave you.” </a:t>
            </a:r>
          </a:p>
          <a:p>
            <a:pPr marL="0" indent="0">
              <a:lnSpc>
                <a:spcPct val="107000"/>
              </a:lnSpc>
              <a:spcBef>
                <a:spcPts val="0"/>
              </a:spcBef>
              <a:spcAft>
                <a:spcPts val="600"/>
              </a:spcAft>
              <a:buNone/>
            </a:pPr>
            <a:r>
              <a:rPr lang="en-US" sz="2400" b="1" kern="0" dirty="0">
                <a:latin typeface="Aptos" panose="020B0004020202020204" pitchFamily="34" charset="0"/>
                <a:ea typeface="Aptos" panose="020B0004020202020204" pitchFamily="34" charset="0"/>
                <a:cs typeface="Times New Roman" panose="02020603050405020304" pitchFamily="18" charset="0"/>
              </a:rPr>
              <a:t>John 13:34,35 </a:t>
            </a:r>
            <a:r>
              <a:rPr lang="en-US" sz="2400" kern="0" dirty="0">
                <a:latin typeface="Aptos" panose="020B0004020202020204" pitchFamily="34" charset="0"/>
                <a:ea typeface="Aptos" panose="020B0004020202020204" pitchFamily="34" charset="0"/>
                <a:cs typeface="Times New Roman" panose="02020603050405020304" pitchFamily="18" charset="0"/>
              </a:rPr>
              <a:t>“A new command I give you: Love one another. </a:t>
            </a:r>
            <a:r>
              <a:rPr lang="en-US" sz="2400" b="1" kern="0" dirty="0">
                <a:latin typeface="Aptos" panose="020B0004020202020204" pitchFamily="34" charset="0"/>
                <a:ea typeface="Aptos" panose="020B0004020202020204" pitchFamily="34" charset="0"/>
                <a:cs typeface="Times New Roman" panose="02020603050405020304" pitchFamily="18" charset="0"/>
              </a:rPr>
              <a:t>As I have loved you, so you must love one another</a:t>
            </a:r>
            <a:r>
              <a:rPr lang="en-US" sz="2400" kern="0" dirty="0">
                <a:latin typeface="Aptos" panose="020B0004020202020204" pitchFamily="34" charset="0"/>
                <a:ea typeface="Aptos" panose="020B0004020202020204" pitchFamily="34" charset="0"/>
                <a:cs typeface="Times New Roman" panose="02020603050405020304" pitchFamily="18" charset="0"/>
              </a:rPr>
              <a:t>. By this everyone will know you are My disciple if you love one another.</a:t>
            </a:r>
            <a:r>
              <a:rPr lang="en-US" sz="2400" kern="0" dirty="0">
                <a:effectLst/>
                <a:latin typeface="Aptos" panose="020B0004020202020204" pitchFamily="34" charset="0"/>
                <a:ea typeface="Aptos" panose="020B0004020202020204" pitchFamily="34" charset="0"/>
                <a:cs typeface="Times New Roman" panose="02020603050405020304" pitchFamily="18" charset="0"/>
              </a:rPr>
              <a:t>”</a:t>
            </a:r>
            <a:r>
              <a:rPr lang="en-US" sz="2400" kern="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517783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411</TotalTime>
  <Words>1215</Words>
  <Application>Microsoft Office PowerPoint</Application>
  <PresentationFormat>On-screen Show (4:3)</PresentationFormat>
  <Paragraphs>47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2024-08-14T15:43:24Z</dcterms:modified>
</cp:coreProperties>
</file>