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0" r:id="rId4"/>
    <p:sldId id="321" r:id="rId5"/>
    <p:sldId id="320" r:id="rId6"/>
    <p:sldId id="317" r:id="rId7"/>
    <p:sldId id="323" r:id="rId8"/>
    <p:sldId id="316" r:id="rId9"/>
    <p:sldId id="311"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9F166F67-5416-4DD1-A590-24D272933D38}"/>
    <pc:docChg chg="undo custSel addSld delSld modSld sldOrd">
      <pc:chgData name="James Young" userId="7f8d7c9cdb576883" providerId="LiveId" clId="{9F166F67-5416-4DD1-A590-24D272933D38}" dt="2024-08-22T20:45:28.851" v="1531" actId="113"/>
      <pc:docMkLst>
        <pc:docMk/>
      </pc:docMkLst>
      <pc:sldChg chg="modSp del mod">
        <pc:chgData name="James Young" userId="7f8d7c9cdb576883" providerId="LiveId" clId="{9F166F67-5416-4DD1-A590-24D272933D38}" dt="2024-08-22T20:31:58.510" v="450" actId="2696"/>
        <pc:sldMkLst>
          <pc:docMk/>
          <pc:sldMk cId="2857862921" sldId="315"/>
        </pc:sldMkLst>
        <pc:spChg chg="mod">
          <ac:chgData name="James Young" userId="7f8d7c9cdb576883" providerId="LiveId" clId="{9F166F67-5416-4DD1-A590-24D272933D38}" dt="2024-08-22T20:26:32.202" v="431" actId="21"/>
          <ac:spMkLst>
            <pc:docMk/>
            <pc:sldMk cId="2857862921" sldId="315"/>
            <ac:spMk id="3" creationId="{708276BC-A706-40B5-B51D-6AA00A059507}"/>
          </ac:spMkLst>
        </pc:spChg>
      </pc:sldChg>
      <pc:sldChg chg="modSp mod">
        <pc:chgData name="James Young" userId="7f8d7c9cdb576883" providerId="LiveId" clId="{9F166F67-5416-4DD1-A590-24D272933D38}" dt="2024-08-22T20:43:25.488" v="1528" actId="20577"/>
        <pc:sldMkLst>
          <pc:docMk/>
          <pc:sldMk cId="2438453614" sldId="316"/>
        </pc:sldMkLst>
        <pc:spChg chg="mod">
          <ac:chgData name="James Young" userId="7f8d7c9cdb576883" providerId="LiveId" clId="{9F166F67-5416-4DD1-A590-24D272933D38}" dt="2024-08-22T20:43:25.488" v="1528" actId="20577"/>
          <ac:spMkLst>
            <pc:docMk/>
            <pc:sldMk cId="2438453614" sldId="316"/>
            <ac:spMk id="3" creationId="{708276BC-A706-40B5-B51D-6AA00A059507}"/>
          </ac:spMkLst>
        </pc:spChg>
      </pc:sldChg>
      <pc:sldChg chg="modSp mod">
        <pc:chgData name="James Young" userId="7f8d7c9cdb576883" providerId="LiveId" clId="{9F166F67-5416-4DD1-A590-24D272933D38}" dt="2024-08-22T20:45:28.851" v="1531" actId="113"/>
        <pc:sldMkLst>
          <pc:docMk/>
          <pc:sldMk cId="2029461572" sldId="317"/>
        </pc:sldMkLst>
        <pc:spChg chg="mod">
          <ac:chgData name="James Young" userId="7f8d7c9cdb576883" providerId="LiveId" clId="{9F166F67-5416-4DD1-A590-24D272933D38}" dt="2024-08-22T20:45:28.851" v="1531" actId="113"/>
          <ac:spMkLst>
            <pc:docMk/>
            <pc:sldMk cId="2029461572" sldId="317"/>
            <ac:spMk id="3" creationId="{708276BC-A706-40B5-B51D-6AA00A059507}"/>
          </ac:spMkLst>
        </pc:spChg>
      </pc:sldChg>
      <pc:sldChg chg="modSp del mod">
        <pc:chgData name="James Young" userId="7f8d7c9cdb576883" providerId="LiveId" clId="{9F166F67-5416-4DD1-A590-24D272933D38}" dt="2024-08-22T19:48:37.420" v="155" actId="2696"/>
        <pc:sldMkLst>
          <pc:docMk/>
          <pc:sldMk cId="2681046262" sldId="319"/>
        </pc:sldMkLst>
        <pc:spChg chg="mod">
          <ac:chgData name="James Young" userId="7f8d7c9cdb576883" providerId="LiveId" clId="{9F166F67-5416-4DD1-A590-24D272933D38}" dt="2024-08-22T19:47:59.341" v="145" actId="6549"/>
          <ac:spMkLst>
            <pc:docMk/>
            <pc:sldMk cId="2681046262" sldId="319"/>
            <ac:spMk id="3" creationId="{708276BC-A706-40B5-B51D-6AA00A059507}"/>
          </ac:spMkLst>
        </pc:spChg>
      </pc:sldChg>
      <pc:sldChg chg="modSp mod">
        <pc:chgData name="James Young" userId="7f8d7c9cdb576883" providerId="LiveId" clId="{9F166F67-5416-4DD1-A590-24D272933D38}" dt="2024-08-22T20:24:43.788" v="343" actId="20577"/>
        <pc:sldMkLst>
          <pc:docMk/>
          <pc:sldMk cId="912707575" sldId="320"/>
        </pc:sldMkLst>
        <pc:spChg chg="mod">
          <ac:chgData name="James Young" userId="7f8d7c9cdb576883" providerId="LiveId" clId="{9F166F67-5416-4DD1-A590-24D272933D38}" dt="2024-08-22T20:24:43.788" v="343" actId="20577"/>
          <ac:spMkLst>
            <pc:docMk/>
            <pc:sldMk cId="912707575" sldId="320"/>
            <ac:spMk id="3" creationId="{708276BC-A706-40B5-B51D-6AA00A059507}"/>
          </ac:spMkLst>
        </pc:spChg>
      </pc:sldChg>
      <pc:sldChg chg="modSp mod">
        <pc:chgData name="James Young" userId="7f8d7c9cdb576883" providerId="LiveId" clId="{9F166F67-5416-4DD1-A590-24D272933D38}" dt="2024-08-22T19:42:17.732" v="37" actId="20577"/>
        <pc:sldMkLst>
          <pc:docMk/>
          <pc:sldMk cId="3552266159" sldId="321"/>
        </pc:sldMkLst>
        <pc:spChg chg="mod">
          <ac:chgData name="James Young" userId="7f8d7c9cdb576883" providerId="LiveId" clId="{9F166F67-5416-4DD1-A590-24D272933D38}" dt="2024-08-22T19:42:17.732" v="37" actId="20577"/>
          <ac:spMkLst>
            <pc:docMk/>
            <pc:sldMk cId="3552266159" sldId="321"/>
            <ac:spMk id="3" creationId="{0D226855-EFA6-1799-FCC8-21C4783DD4AF}"/>
          </ac:spMkLst>
        </pc:spChg>
      </pc:sldChg>
      <pc:sldChg chg="addSp delSp modSp mod ord">
        <pc:chgData name="James Young" userId="7f8d7c9cdb576883" providerId="LiveId" clId="{9F166F67-5416-4DD1-A590-24D272933D38}" dt="2024-08-22T20:40:48.931" v="1384" actId="20577"/>
        <pc:sldMkLst>
          <pc:docMk/>
          <pc:sldMk cId="2229211483" sldId="323"/>
        </pc:sldMkLst>
        <pc:spChg chg="mod">
          <ac:chgData name="James Young" userId="7f8d7c9cdb576883" providerId="LiveId" clId="{9F166F67-5416-4DD1-A590-24D272933D38}" dt="2024-08-22T20:40:48.931" v="1384" actId="20577"/>
          <ac:spMkLst>
            <pc:docMk/>
            <pc:sldMk cId="2229211483" sldId="323"/>
            <ac:spMk id="3" creationId="{708276BC-A706-40B5-B51D-6AA00A059507}"/>
          </ac:spMkLst>
        </pc:spChg>
        <pc:spChg chg="add del mod">
          <ac:chgData name="James Young" userId="7f8d7c9cdb576883" providerId="LiveId" clId="{9F166F67-5416-4DD1-A590-24D272933D38}" dt="2024-08-22T20:02:42.043" v="319" actId="22"/>
          <ac:spMkLst>
            <pc:docMk/>
            <pc:sldMk cId="2229211483" sldId="323"/>
            <ac:spMk id="5" creationId="{8C3A5C7F-8492-E2AB-21BF-43E55FF3FD27}"/>
          </ac:spMkLst>
        </pc:spChg>
      </pc:sldChg>
      <pc:sldChg chg="add del ord">
        <pc:chgData name="James Young" userId="7f8d7c9cdb576883" providerId="LiveId" clId="{9F166F67-5416-4DD1-A590-24D272933D38}" dt="2024-08-22T20:04:44.394" v="336" actId="2696"/>
        <pc:sldMkLst>
          <pc:docMk/>
          <pc:sldMk cId="869565357" sldId="324"/>
        </pc:sldMkLst>
      </pc:sldChg>
      <pc:sldChg chg="del">
        <pc:chgData name="James Young" userId="7f8d7c9cdb576883" providerId="LiveId" clId="{9F166F67-5416-4DD1-A590-24D272933D38}" dt="2024-08-22T19:56:12.537" v="253" actId="2696"/>
        <pc:sldMkLst>
          <pc:docMk/>
          <pc:sldMk cId="2474112852" sldId="324"/>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8/22/2024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8/22/2024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8/22/2024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8/22/2024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8/22/2024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8/22/2024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8/22/2024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8/22/2024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biblia.com/bible/nkjv/Titus%203.1" TargetMode="External"/><Relationship Id="rId2" Type="http://schemas.openxmlformats.org/officeDocument/2006/relationships/hyperlink" Target="https://biblia.com/bible/nkjv/Titus%202.7" TargetMode="External"/><Relationship Id="rId1" Type="http://schemas.openxmlformats.org/officeDocument/2006/relationships/slideLayout" Target="../slideLayouts/slideLayout2.xml"/><Relationship Id="rId5" Type="http://schemas.openxmlformats.org/officeDocument/2006/relationships/hyperlink" Target="https://biblia.com/bible/nkjv/Titus%203.14" TargetMode="External"/><Relationship Id="rId4" Type="http://schemas.openxmlformats.org/officeDocument/2006/relationships/hyperlink" Target="https://biblia.com/bible/nkjv/Titus%203.8"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4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The Two Cursed </a:t>
            </a: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Fig Trees</a:t>
            </a: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8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Mark 11:11-23</a:t>
            </a:r>
            <a:r>
              <a:rPr lang="en-US" sz="2400" dirty="0">
                <a:effectLst/>
                <a:latin typeface="Aptos" panose="020B0004020202020204" pitchFamily="34" charset="0"/>
                <a:ea typeface="Aptos" panose="020B0004020202020204" pitchFamily="34" charset="0"/>
                <a:cs typeface="Times New Roman" panose="02020603050405020304" pitchFamily="18" charset="0"/>
              </a:rPr>
              <a:t> And [Jesus] entered Jerusalem [and came] into the temple and after looking around at everything, He left for Bethany with the twelve, since it was already late. On the next day, when they had left Bethany, He became hungry. Seeing from a distance a fig tree in leaf, He went [to see] if perhaps He would find anything on it; and when He came to it, He found nothing but leaves, for it was not the season for figs. And He said to it, "May no one ever eat fruit from you again!" And His disciples were listening.      And whenever evening came, they would leave the city. As they were passing by in the morning, they saw the fig tree withered from the roots [up.] And being reminded, Peter said to Him, "Rabbi, look, the fig tree that You cursed has withered."</a:t>
            </a:r>
          </a:p>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117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8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Lk 13:6-9  </a:t>
            </a:r>
            <a:r>
              <a:rPr lang="en-US" sz="2400" dirty="0">
                <a:effectLst/>
                <a:latin typeface="Aptos" panose="020B0004020202020204" pitchFamily="34" charset="0"/>
                <a:ea typeface="Aptos" panose="020B0004020202020204" pitchFamily="34" charset="0"/>
                <a:cs typeface="Times New Roman" panose="02020603050405020304" pitchFamily="18" charset="0"/>
              </a:rPr>
              <a:t>“And He [began] telling this parable: "A man had a fig tree which had been planted in his vineyard; and he came looking for fruit on it and did not find [any.] "And he said to the vineyard-keeper, 'Look! </a:t>
            </a:r>
            <a:r>
              <a:rPr lang="en-US" sz="2400" b="1" dirty="0">
                <a:effectLst/>
                <a:latin typeface="Aptos" panose="020B0004020202020204" pitchFamily="34" charset="0"/>
                <a:ea typeface="Aptos" panose="020B0004020202020204" pitchFamily="34" charset="0"/>
                <a:cs typeface="Times New Roman" panose="02020603050405020304" pitchFamily="18" charset="0"/>
              </a:rPr>
              <a:t>For three years </a:t>
            </a:r>
            <a:r>
              <a:rPr lang="en-US" sz="2400" dirty="0">
                <a:effectLst/>
                <a:latin typeface="Aptos" panose="020B0004020202020204" pitchFamily="34" charset="0"/>
                <a:ea typeface="Aptos" panose="020B0004020202020204" pitchFamily="34" charset="0"/>
                <a:cs typeface="Times New Roman" panose="02020603050405020304" pitchFamily="18" charset="0"/>
              </a:rPr>
              <a:t>I have come looking for fruit on this fig tree without finding any. Cut it down! Why does it even use up the ground?' "But the vineyard-keeper answered and said to him, 'Sir, leave it alone for this year too, until I dig around it and put in fertilizer; and if it bears fruit next [year, fine;] but if not, cut it down.'"</a:t>
            </a:r>
          </a:p>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marR="0">
              <a:lnSpc>
                <a:spcPct val="106000"/>
              </a:lnSpc>
              <a:spcBef>
                <a:spcPts val="0"/>
              </a:spcBef>
              <a:spcAft>
                <a:spcPts val="800"/>
              </a:spcAft>
            </a:pPr>
            <a:r>
              <a:rPr lang="en-US" sz="2400" dirty="0">
                <a:effectLst/>
                <a:latin typeface="Aptos" panose="020B0004020202020204" pitchFamily="34" charset="0"/>
                <a:ea typeface="Aptos" panose="020B0004020202020204" pitchFamily="34" charset="0"/>
                <a:cs typeface="Times New Roman" panose="02020603050405020304" pitchFamily="18" charset="0"/>
              </a:rPr>
              <a:t>WHAT IS THE PROBLEM WITH A BARREN TREE:  </a:t>
            </a:r>
          </a:p>
          <a:p>
            <a:pPr marL="0" marR="0" indent="0">
              <a:lnSpc>
                <a:spcPct val="106000"/>
              </a:lnSpc>
              <a:spcBef>
                <a:spcPts val="0"/>
              </a:spcBef>
              <a:spcAft>
                <a:spcPts val="800"/>
              </a:spcAft>
              <a:buNone/>
            </a:pPr>
            <a:endParaRPr lang="en-US" sz="10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6000"/>
              </a:lnSpc>
              <a:spcBef>
                <a:spcPts val="0"/>
              </a:spcBef>
              <a:spcAft>
                <a:spcPts val="800"/>
              </a:spcAft>
              <a:buFont typeface="+mj-lt"/>
              <a:buAutoNum type="arabicPeriod"/>
            </a:pPr>
            <a:r>
              <a:rPr lang="en-US" sz="24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It Is NOT Producing As God </a:t>
            </a:r>
            <a:r>
              <a:rPr lang="en-US" sz="2400" b="1"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Expects</a:t>
            </a:r>
            <a:r>
              <a:rPr lang="en-US" sz="24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 </a:t>
            </a:r>
          </a:p>
          <a:p>
            <a:pPr marL="342900" marR="0" lvl="0" indent="-342900">
              <a:lnSpc>
                <a:spcPct val="106000"/>
              </a:lnSpc>
              <a:spcBef>
                <a:spcPts val="0"/>
              </a:spcBef>
              <a:spcAft>
                <a:spcPts val="800"/>
              </a:spcAft>
              <a:buFont typeface="+mj-lt"/>
              <a:buAutoNum type="alphaLcPeriod"/>
            </a:pPr>
            <a:r>
              <a:rPr lang="en-US" sz="2400" b="1" dirty="0" err="1">
                <a:effectLst/>
                <a:latin typeface="Aptos" panose="020B0004020202020204" pitchFamily="34" charset="0"/>
                <a:ea typeface="Aptos" panose="020B0004020202020204" pitchFamily="34" charset="0"/>
                <a:cs typeface="Times New Roman" panose="02020603050405020304" pitchFamily="18" charset="0"/>
              </a:rPr>
              <a:t>Jer</a:t>
            </a:r>
            <a:r>
              <a:rPr lang="en-US" sz="2400" b="1" dirty="0">
                <a:effectLst/>
                <a:latin typeface="Aptos" panose="020B0004020202020204" pitchFamily="34" charset="0"/>
                <a:ea typeface="Aptos" panose="020B0004020202020204" pitchFamily="34" charset="0"/>
                <a:cs typeface="Times New Roman" panose="02020603050405020304" pitchFamily="18" charset="0"/>
              </a:rPr>
              <a:t> 29:11</a:t>
            </a:r>
            <a:r>
              <a:rPr lang="en-US" sz="2400" dirty="0">
                <a:effectLst/>
                <a:latin typeface="Aptos" panose="020B0004020202020204" pitchFamily="34" charset="0"/>
                <a:ea typeface="Aptos" panose="020B0004020202020204" pitchFamily="34" charset="0"/>
                <a:cs typeface="Times New Roman" panose="02020603050405020304" pitchFamily="18" charset="0"/>
              </a:rPr>
              <a:t> “I know the plans I have for you….”</a:t>
            </a:r>
          </a:p>
          <a:p>
            <a:pPr marL="342900" marR="0" lvl="0" indent="-342900">
              <a:lnSpc>
                <a:spcPct val="106000"/>
              </a:lnSpc>
              <a:spcBef>
                <a:spcPts val="0"/>
              </a:spcBef>
              <a:spcAft>
                <a:spcPts val="800"/>
              </a:spcAft>
              <a:buFont typeface="+mj-lt"/>
              <a:buAutoNum type="alphaLcPeriod"/>
            </a:pPr>
            <a:r>
              <a:rPr lang="en-US" sz="2400" b="1" dirty="0">
                <a:effectLst/>
                <a:latin typeface="Aptos" panose="020B0004020202020204" pitchFamily="34" charset="0"/>
                <a:ea typeface="Aptos" panose="020B0004020202020204" pitchFamily="34" charset="0"/>
                <a:cs typeface="Times New Roman" panose="02020603050405020304" pitchFamily="18" charset="0"/>
              </a:rPr>
              <a:t>2 Cor 5:20</a:t>
            </a:r>
            <a:r>
              <a:rPr lang="en-US" sz="2400" dirty="0">
                <a:effectLst/>
                <a:latin typeface="Aptos" panose="020B0004020202020204" pitchFamily="34" charset="0"/>
                <a:ea typeface="Aptos" panose="020B0004020202020204" pitchFamily="34" charset="0"/>
                <a:cs typeface="Times New Roman" panose="02020603050405020304" pitchFamily="18" charset="0"/>
              </a:rPr>
              <a:t> “Therefore, we are ambassadors for Christ as though God was making an appeal </a:t>
            </a:r>
            <a:r>
              <a:rPr lang="en-US" sz="2400" b="1" dirty="0">
                <a:effectLst/>
                <a:latin typeface="Aptos" panose="020B0004020202020204" pitchFamily="34" charset="0"/>
                <a:ea typeface="Aptos" panose="020B0004020202020204" pitchFamily="34" charset="0"/>
                <a:cs typeface="Times New Roman" panose="02020603050405020304" pitchFamily="18" charset="0"/>
              </a:rPr>
              <a:t>through us</a:t>
            </a:r>
            <a:r>
              <a:rPr lang="en-US" sz="2400" dirty="0">
                <a:effectLst/>
                <a:latin typeface="Aptos" panose="020B0004020202020204" pitchFamily="34" charset="0"/>
                <a:ea typeface="Aptos" panose="020B0004020202020204" pitchFamily="34" charset="0"/>
                <a:cs typeface="Times New Roman" panose="02020603050405020304" pitchFamily="18" charset="0"/>
              </a:rPr>
              <a:t>….”</a:t>
            </a:r>
          </a:p>
          <a:p>
            <a:pPr marL="342900" marR="0" lvl="0" indent="-342900">
              <a:lnSpc>
                <a:spcPct val="106000"/>
              </a:lnSpc>
              <a:spcBef>
                <a:spcPts val="0"/>
              </a:spcBef>
              <a:spcAft>
                <a:spcPts val="800"/>
              </a:spcAft>
              <a:buFont typeface="+mj-lt"/>
              <a:buAutoNum type="alphaLcPeriod"/>
            </a:pPr>
            <a:r>
              <a:rPr lang="en-US" sz="2400" b="1" dirty="0">
                <a:effectLst/>
                <a:latin typeface="Aptos" panose="020B0004020202020204" pitchFamily="34" charset="0"/>
                <a:ea typeface="Aptos" panose="020B0004020202020204" pitchFamily="34" charset="0"/>
                <a:cs typeface="Times New Roman" panose="02020603050405020304" pitchFamily="18" charset="0"/>
              </a:rPr>
              <a:t>1 Pe 2:9</a:t>
            </a:r>
            <a:r>
              <a:rPr lang="en-US" sz="2400" dirty="0">
                <a:effectLst/>
                <a:latin typeface="Aptos" panose="020B0004020202020204" pitchFamily="34" charset="0"/>
                <a:ea typeface="Aptos" panose="020B0004020202020204" pitchFamily="34" charset="0"/>
                <a:cs typeface="Times New Roman" panose="02020603050405020304" pitchFamily="18" charset="0"/>
              </a:rPr>
              <a:t> “But you are a chosen race, a </a:t>
            </a:r>
            <a:r>
              <a:rPr lang="en-US" sz="2400" b="1" dirty="0">
                <a:effectLst/>
                <a:latin typeface="Aptos" panose="020B0004020202020204" pitchFamily="34" charset="0"/>
                <a:ea typeface="Aptos" panose="020B0004020202020204" pitchFamily="34" charset="0"/>
                <a:cs typeface="Times New Roman" panose="02020603050405020304" pitchFamily="18" charset="0"/>
              </a:rPr>
              <a:t>royal priesthood</a:t>
            </a:r>
            <a:r>
              <a:rPr lang="en-US" sz="2400" dirty="0">
                <a:effectLst/>
                <a:latin typeface="Aptos" panose="020B0004020202020204" pitchFamily="34" charset="0"/>
                <a:ea typeface="Aptos" panose="020B0004020202020204" pitchFamily="34" charset="0"/>
                <a:cs typeface="Times New Roman" panose="02020603050405020304" pitchFamily="18" charset="0"/>
              </a:rPr>
              <a:t>, a holy nation,   a people for God’s own possession, </a:t>
            </a:r>
            <a:r>
              <a:rPr lang="en-US" sz="2400" b="1" dirty="0">
                <a:effectLst/>
                <a:latin typeface="Aptos" panose="020B0004020202020204" pitchFamily="34" charset="0"/>
                <a:ea typeface="Aptos" panose="020B0004020202020204" pitchFamily="34" charset="0"/>
                <a:cs typeface="Times New Roman" panose="02020603050405020304" pitchFamily="18" charset="0"/>
              </a:rPr>
              <a:t>so that </a:t>
            </a:r>
            <a:r>
              <a:rPr lang="en-US" sz="2400" b="1"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you may proclaim the excellencies</a:t>
            </a:r>
            <a:r>
              <a:rPr lang="en-US" sz="24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a:t>
            </a:r>
            <a:r>
              <a:rPr lang="en-US" sz="2400" b="1" dirty="0">
                <a:effectLst/>
                <a:latin typeface="Aptos" panose="020B0004020202020204" pitchFamily="34" charset="0"/>
                <a:ea typeface="Aptos" panose="020B0004020202020204" pitchFamily="34" charset="0"/>
                <a:cs typeface="Times New Roman" panose="02020603050405020304" pitchFamily="18" charset="0"/>
              </a:rPr>
              <a:t>of Him who has called you out of darkness into His marvelous light</a:t>
            </a:r>
            <a:r>
              <a:rPr lang="en-US" sz="2400" b="1" dirty="0">
                <a:latin typeface="Aptos" panose="020B0004020202020204" pitchFamily="34" charset="0"/>
                <a:ea typeface="Aptos" panose="020B0004020202020204" pitchFamily="34" charset="0"/>
                <a:cs typeface="Times New Roman" panose="02020603050405020304" pitchFamily="18" charset="0"/>
              </a:rPr>
              <a:t>”. </a:t>
            </a:r>
            <a:endParaRPr lang="en-US" sz="24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6000"/>
              </a:lnSpc>
              <a:spcBef>
                <a:spcPts val="0"/>
              </a:spcBef>
              <a:spcAft>
                <a:spcPts val="800"/>
              </a:spcAft>
              <a:buFont typeface="+mj-lt"/>
              <a:buAutoNum type="alphaLcPeriod"/>
            </a:pPr>
            <a:r>
              <a:rPr lang="en-US" sz="2400" b="1" dirty="0">
                <a:effectLst/>
                <a:latin typeface="Aptos" panose="020B0004020202020204" pitchFamily="34" charset="0"/>
                <a:ea typeface="Aptos" panose="020B0004020202020204" pitchFamily="34" charset="0"/>
                <a:cs typeface="Times New Roman" panose="02020603050405020304" pitchFamily="18" charset="0"/>
              </a:rPr>
              <a:t>Eph 2:10</a:t>
            </a:r>
            <a:r>
              <a:rPr lang="en-US" sz="2400" dirty="0">
                <a:effectLst/>
                <a:latin typeface="Aptos" panose="020B0004020202020204" pitchFamily="34" charset="0"/>
                <a:ea typeface="Aptos" panose="020B0004020202020204" pitchFamily="34" charset="0"/>
                <a:cs typeface="Times New Roman" panose="02020603050405020304" pitchFamily="18" charset="0"/>
              </a:rPr>
              <a:t> “For we are His workmanship, </a:t>
            </a:r>
            <a:r>
              <a:rPr lang="en-US" sz="24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created</a:t>
            </a:r>
            <a:r>
              <a:rPr lang="en-US" sz="2400" dirty="0">
                <a:effectLst/>
                <a:latin typeface="Aptos" panose="020B0004020202020204" pitchFamily="34" charset="0"/>
                <a:ea typeface="Aptos" panose="020B0004020202020204" pitchFamily="34" charset="0"/>
                <a:cs typeface="Times New Roman" panose="02020603050405020304" pitchFamily="18" charset="0"/>
              </a:rPr>
              <a:t> in Christ Jesus </a:t>
            </a:r>
            <a:r>
              <a:rPr lang="en-US" sz="24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for good works</a:t>
            </a:r>
            <a:r>
              <a:rPr lang="en-US" sz="2400" dirty="0">
                <a:effectLst/>
                <a:latin typeface="Aptos" panose="020B0004020202020204" pitchFamily="34" charset="0"/>
                <a:ea typeface="Aptos" panose="020B0004020202020204" pitchFamily="34" charset="0"/>
                <a:cs typeface="Times New Roman" panose="02020603050405020304" pitchFamily="18" charset="0"/>
              </a:rPr>
              <a:t>, which God prepared beforehand so that we would walk in them.”</a:t>
            </a:r>
          </a:p>
          <a:p>
            <a:pPr marL="342900" marR="0" lvl="0" indent="-342900">
              <a:lnSpc>
                <a:spcPct val="106000"/>
              </a:lnSpc>
              <a:spcBef>
                <a:spcPts val="0"/>
              </a:spcBef>
              <a:spcAft>
                <a:spcPts val="800"/>
              </a:spcAft>
              <a:buFont typeface="+mj-lt"/>
              <a:buAutoNum type="alphaLcPeriod"/>
            </a:pP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indent="0">
              <a:lnSpc>
                <a:spcPct val="106000"/>
              </a:lnSpc>
              <a:spcBef>
                <a:spcPts val="0"/>
              </a:spcBef>
              <a:spcAft>
                <a:spcPts val="800"/>
              </a:spcAft>
              <a:buNone/>
            </a:pPr>
            <a:r>
              <a:rPr lang="en-US" sz="2000" dirty="0">
                <a:effectLst/>
                <a:latin typeface="Aptos" panose="020B0004020202020204" pitchFamily="34" charset="0"/>
                <a:ea typeface="Aptos" panose="020B0004020202020204" pitchFamily="34" charset="0"/>
                <a:cs typeface="Times New Roman" panose="02020603050405020304" pitchFamily="18" charset="0"/>
              </a:rPr>
              <a:t>WHAT IS THE PROBLEM WITH A BARREN TREE:  </a:t>
            </a:r>
          </a:p>
          <a:p>
            <a:pPr marL="0" marR="0" lvl="0" indent="0">
              <a:lnSpc>
                <a:spcPct val="106000"/>
              </a:lnSpc>
              <a:spcBef>
                <a:spcPts val="0"/>
              </a:spcBef>
              <a:spcAft>
                <a:spcPts val="800"/>
              </a:spcAft>
              <a:buNone/>
            </a:pPr>
            <a:r>
              <a:rPr lang="en-US" sz="2000" dirty="0">
                <a:effectLst/>
                <a:latin typeface="Aptos" panose="020B0004020202020204" pitchFamily="34" charset="0"/>
                <a:ea typeface="Aptos" panose="020B0004020202020204" pitchFamily="34" charset="0"/>
                <a:cs typeface="Times New Roman" panose="02020603050405020304" pitchFamily="18" charset="0"/>
              </a:rPr>
              <a:t>2. </a:t>
            </a:r>
            <a:r>
              <a:rPr lang="en-US" sz="2000" dirty="0">
                <a:solidFill>
                  <a:srgbClr val="C00000"/>
                </a:solidFill>
                <a:latin typeface="Aptos" panose="020B0004020202020204" pitchFamily="34" charset="0"/>
                <a:ea typeface="Aptos" panose="020B0004020202020204" pitchFamily="34" charset="0"/>
                <a:cs typeface="Times New Roman" panose="02020603050405020304" pitchFamily="18" charset="0"/>
              </a:rPr>
              <a:t>Internal Growth and Development is NOT Occurring</a:t>
            </a:r>
            <a:r>
              <a:rPr lang="en-US" sz="20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 </a:t>
            </a:r>
          </a:p>
          <a:p>
            <a:pPr marL="0" marR="0">
              <a:lnSpc>
                <a:spcPct val="106000"/>
              </a:lnSpc>
              <a:spcBef>
                <a:spcPts val="0"/>
              </a:spcBef>
              <a:spcAft>
                <a:spcPts val="800"/>
              </a:spcAft>
            </a:pPr>
            <a:r>
              <a:rPr lang="en-US" sz="2000" b="1" dirty="0">
                <a:effectLst/>
                <a:latin typeface="Aptos" panose="020B0004020202020204" pitchFamily="34" charset="0"/>
                <a:ea typeface="Aptos" panose="020B0004020202020204" pitchFamily="34" charset="0"/>
                <a:cs typeface="Times New Roman" panose="02020603050405020304" pitchFamily="18" charset="0"/>
              </a:rPr>
              <a:t>a. 2 Pe 5:1-11</a:t>
            </a:r>
            <a:r>
              <a:rPr lang="en-US" sz="2000" dirty="0">
                <a:effectLst/>
                <a:latin typeface="Aptos" panose="020B0004020202020204" pitchFamily="34" charset="0"/>
                <a:ea typeface="Aptos" panose="020B0004020202020204" pitchFamily="34" charset="0"/>
                <a:cs typeface="Times New Roman" panose="02020603050405020304" pitchFamily="18" charset="0"/>
              </a:rPr>
              <a:t> “Now for this very reason also, applying all diligence, in your faith supply moral excellence, and in your moral excellence, knowledge, and in your knowledge, self-control, and in your self-control, perseverance, and in your perseverance, godliness, and in your godliness, brotherly kindness, and in your brotherly kindness, love. </a:t>
            </a:r>
            <a:r>
              <a:rPr lang="en-US" sz="2000" b="1" dirty="0">
                <a:effectLst/>
                <a:latin typeface="Aptos" panose="020B0004020202020204" pitchFamily="34" charset="0"/>
                <a:ea typeface="Aptos" panose="020B0004020202020204" pitchFamily="34" charset="0"/>
                <a:cs typeface="Times New Roman" panose="02020603050405020304" pitchFamily="18" charset="0"/>
              </a:rPr>
              <a:t>For if these qualities are yours and are increasing, they render you neither useless nor unfruitful in the true knowledge of our Lord Jesus Christ. </a:t>
            </a:r>
            <a:r>
              <a:rPr lang="en-US" sz="2000" dirty="0">
                <a:effectLst/>
                <a:latin typeface="Aptos" panose="020B0004020202020204" pitchFamily="34" charset="0"/>
                <a:ea typeface="Aptos" panose="020B0004020202020204" pitchFamily="34" charset="0"/>
                <a:cs typeface="Times New Roman" panose="02020603050405020304" pitchFamily="18" charset="0"/>
              </a:rPr>
              <a:t>…. for as long as you practice these things, you will never stumble; for in this way the entrance into the eternal kingdom of our Lord and Savior Jesus Christ will be abundantly supplied to you.</a:t>
            </a:r>
          </a:p>
          <a:p>
            <a:pPr marL="0" marR="0">
              <a:lnSpc>
                <a:spcPct val="106000"/>
              </a:lnSpc>
              <a:spcBef>
                <a:spcPts val="0"/>
              </a:spcBef>
              <a:spcAft>
                <a:spcPts val="800"/>
              </a:spcAft>
            </a:pPr>
            <a:r>
              <a:rPr lang="en-US" sz="2000" b="1" dirty="0">
                <a:effectLst/>
                <a:latin typeface="Aptos" panose="020B0004020202020204" pitchFamily="34" charset="0"/>
                <a:ea typeface="Aptos" panose="020B0004020202020204" pitchFamily="34" charset="0"/>
                <a:cs typeface="Times New Roman" panose="02020603050405020304" pitchFamily="18" charset="0"/>
              </a:rPr>
              <a:t>b. Col 3:16</a:t>
            </a:r>
            <a:r>
              <a:rPr lang="en-US" sz="2000" dirty="0">
                <a:effectLst/>
                <a:latin typeface="Aptos" panose="020B0004020202020204" pitchFamily="34" charset="0"/>
                <a:ea typeface="Aptos" panose="020B0004020202020204" pitchFamily="34" charset="0"/>
                <a:cs typeface="Times New Roman" panose="02020603050405020304" pitchFamily="18" charset="0"/>
              </a:rPr>
              <a:t> “</a:t>
            </a:r>
            <a:r>
              <a:rPr lang="en-US" sz="2000" b="1" dirty="0">
                <a:effectLst/>
                <a:latin typeface="Aptos" panose="020B0004020202020204" pitchFamily="34" charset="0"/>
                <a:ea typeface="Aptos" panose="020B0004020202020204" pitchFamily="34" charset="0"/>
                <a:cs typeface="Times New Roman" panose="02020603050405020304" pitchFamily="18" charset="0"/>
              </a:rPr>
              <a:t>Let the word of Christ richly dwell within you</a:t>
            </a:r>
            <a:r>
              <a:rPr lang="en-US" sz="2000" dirty="0">
                <a:effectLst/>
                <a:latin typeface="Aptos" panose="020B0004020202020204" pitchFamily="34" charset="0"/>
                <a:ea typeface="Aptos" panose="020B0004020202020204" pitchFamily="34" charset="0"/>
                <a:cs typeface="Times New Roman" panose="02020603050405020304" pitchFamily="18" charset="0"/>
              </a:rPr>
              <a:t>, with all wisdom teaching and admonishing one another with psalms and hymns and spiritual songs, </a:t>
            </a:r>
            <a:r>
              <a:rPr lang="en-US" sz="2000" b="1" dirty="0">
                <a:effectLst/>
                <a:latin typeface="Aptos" panose="020B0004020202020204" pitchFamily="34" charset="0"/>
                <a:ea typeface="Aptos" panose="020B0004020202020204" pitchFamily="34" charset="0"/>
                <a:cs typeface="Times New Roman" panose="02020603050405020304" pitchFamily="18" charset="0"/>
              </a:rPr>
              <a:t>singing with thankfulness in your hearts to God.”</a:t>
            </a:r>
          </a:p>
          <a:p>
            <a:pPr marL="0" marR="0">
              <a:lnSpc>
                <a:spcPct val="106000"/>
              </a:lnSpc>
              <a:spcBef>
                <a:spcPts val="0"/>
              </a:spcBef>
              <a:spcAft>
                <a:spcPts val="800"/>
              </a:spcAft>
            </a:pPr>
            <a:r>
              <a:rPr lang="en-US" sz="2000" dirty="0">
                <a:effectLst/>
                <a:latin typeface="Aptos" panose="020B0004020202020204" pitchFamily="34" charset="0"/>
                <a:ea typeface="Aptos" panose="020B0004020202020204" pitchFamily="34" charset="0"/>
                <a:cs typeface="Times New Roman" panose="02020603050405020304" pitchFamily="18" charset="0"/>
              </a:rPr>
              <a:t>c. </a:t>
            </a:r>
            <a:r>
              <a:rPr lang="en-US" sz="2000" b="1" dirty="0">
                <a:effectLst/>
                <a:latin typeface="Aptos" panose="020B0004020202020204" pitchFamily="34" charset="0"/>
                <a:ea typeface="Aptos" panose="020B0004020202020204" pitchFamily="34" charset="0"/>
                <a:cs typeface="Times New Roman" panose="02020603050405020304" pitchFamily="18" charset="0"/>
              </a:rPr>
              <a:t>Gal 5:22,23 </a:t>
            </a:r>
            <a:r>
              <a:rPr lang="en-US" sz="2000" dirty="0">
                <a:effectLst/>
                <a:latin typeface="Aptos" panose="020B0004020202020204" pitchFamily="34" charset="0"/>
                <a:ea typeface="Aptos" panose="020B0004020202020204" pitchFamily="34" charset="0"/>
                <a:cs typeface="Times New Roman" panose="02020603050405020304" pitchFamily="18" charset="0"/>
              </a:rPr>
              <a:t> Spiritual Fruit: love, joy, peace, patience, . . .</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dirty="0">
                <a:effectLst/>
                <a:latin typeface="Aptos" panose="020B0004020202020204" pitchFamily="34" charset="0"/>
                <a:ea typeface="Aptos" panose="020B0004020202020204" pitchFamily="34" charset="0"/>
                <a:cs typeface="Times New Roman" panose="02020603050405020304" pitchFamily="18" charset="0"/>
              </a:rPr>
              <a:t>WHAT IS THE PROBLEM WITH A BARREN TREE: </a:t>
            </a:r>
          </a:p>
          <a:p>
            <a:pPr marL="0" indent="0">
              <a:lnSpc>
                <a:spcPct val="107000"/>
              </a:lnSpc>
              <a:spcBef>
                <a:spcPts val="0"/>
              </a:spcBef>
              <a:spcAft>
                <a:spcPts val="600"/>
              </a:spcAft>
              <a:buNone/>
            </a:pPr>
            <a:r>
              <a:rPr lang="en-US" sz="2400" dirty="0">
                <a:latin typeface="Aptos" panose="020B0004020202020204" pitchFamily="34" charset="0"/>
                <a:ea typeface="Aptos" panose="020B0004020202020204" pitchFamily="34" charset="0"/>
                <a:cs typeface="Times New Roman" panose="02020603050405020304" pitchFamily="18" charset="0"/>
              </a:rPr>
              <a:t>3. </a:t>
            </a:r>
            <a:r>
              <a:rPr lang="en-US" sz="2400" dirty="0">
                <a:solidFill>
                  <a:srgbClr val="C00000"/>
                </a:solidFill>
                <a:latin typeface="Aptos" panose="020B0004020202020204" pitchFamily="34" charset="0"/>
                <a:ea typeface="Aptos" panose="020B0004020202020204" pitchFamily="34" charset="0"/>
                <a:cs typeface="Times New Roman" panose="02020603050405020304" pitchFamily="18" charset="0"/>
              </a:rPr>
              <a:t>It is not bringing God’s glory into the lives of others: </a:t>
            </a:r>
            <a:endParaRPr lang="en-US" sz="2400" b="1" dirty="0">
              <a:solidFill>
                <a:srgbClr val="C00000"/>
              </a:solidFill>
              <a:latin typeface="Aptos" panose="020B0004020202020204" pitchFamily="34" charset="0"/>
              <a:ea typeface="Aptos" panose="020B0004020202020204" pitchFamily="34" charset="0"/>
              <a:cs typeface="Times New Roman" panose="02020603050405020304" pitchFamily="18" charset="0"/>
            </a:endParaRPr>
          </a:p>
          <a:p>
            <a:pPr marL="457200" indent="-457200">
              <a:lnSpc>
                <a:spcPct val="107000"/>
              </a:lnSpc>
              <a:spcBef>
                <a:spcPts val="0"/>
              </a:spcBef>
              <a:spcAft>
                <a:spcPts val="600"/>
              </a:spcAft>
              <a:buAutoNum type="alphaLcPeriod"/>
            </a:pPr>
            <a:r>
              <a:rPr lang="en-US" sz="2400" b="1" dirty="0">
                <a:effectLst/>
                <a:latin typeface="Aptos" panose="020B0004020202020204" pitchFamily="34" charset="0"/>
                <a:ea typeface="Aptos" panose="020B0004020202020204" pitchFamily="34" charset="0"/>
                <a:cs typeface="Times New Roman" panose="02020603050405020304" pitchFamily="18" charset="0"/>
              </a:rPr>
              <a:t>1 Pe 2:12 “</a:t>
            </a:r>
            <a:r>
              <a:rPr lang="en-US" sz="2400" dirty="0">
                <a:effectLst/>
                <a:latin typeface="Aptos" panose="020B0004020202020204" pitchFamily="34" charset="0"/>
                <a:ea typeface="Aptos" panose="020B0004020202020204" pitchFamily="34" charset="0"/>
                <a:cs typeface="Times New Roman" panose="02020603050405020304" pitchFamily="18" charset="0"/>
              </a:rPr>
              <a:t>Keep your behavior excellent among the Gentiles, . . .  They may because of your good deeds, as they observe them, glorify God in the day of visitation.”</a:t>
            </a:r>
          </a:p>
          <a:p>
            <a:pPr marL="0" indent="0">
              <a:lnSpc>
                <a:spcPct val="107000"/>
              </a:lnSpc>
              <a:spcBef>
                <a:spcPts val="0"/>
              </a:spcBef>
              <a:spcAft>
                <a:spcPts val="600"/>
              </a:spcAft>
              <a:buNone/>
            </a:pPr>
            <a:r>
              <a:rPr lang="en-US" sz="2400" dirty="0">
                <a:latin typeface="Aptos" panose="020B0004020202020204" pitchFamily="34" charset="0"/>
                <a:ea typeface="Aptos" panose="020B0004020202020204" pitchFamily="34" charset="0"/>
                <a:cs typeface="Times New Roman" panose="02020603050405020304" pitchFamily="18" charset="0"/>
              </a:rPr>
              <a:t>b. </a:t>
            </a:r>
            <a:r>
              <a:rPr lang="en-US" sz="2400" b="1" dirty="0">
                <a:latin typeface="Aptos" panose="020B0004020202020204" pitchFamily="34" charset="0"/>
                <a:ea typeface="Aptos" panose="020B0004020202020204" pitchFamily="34" charset="0"/>
                <a:cs typeface="Times New Roman" panose="02020603050405020304" pitchFamily="18" charset="0"/>
              </a:rPr>
              <a:t>Mtt 5:16 “</a:t>
            </a:r>
            <a:r>
              <a:rPr lang="en-US" sz="2400" dirty="0">
                <a:latin typeface="Aptos" panose="020B0004020202020204" pitchFamily="34" charset="0"/>
                <a:ea typeface="Aptos" panose="020B0004020202020204" pitchFamily="34" charset="0"/>
                <a:cs typeface="Times New Roman" panose="02020603050405020304" pitchFamily="18" charset="0"/>
              </a:rPr>
              <a:t>Let your light shine before men in such a way that they may see your good works, and glorify your Father who is in heaven.”</a:t>
            </a:r>
          </a:p>
          <a:p>
            <a:pPr marL="0" indent="0">
              <a:lnSpc>
                <a:spcPct val="107000"/>
              </a:lnSpc>
              <a:spcBef>
                <a:spcPts val="0"/>
              </a:spcBef>
              <a:spcAft>
                <a:spcPts val="600"/>
              </a:spcAft>
              <a:buNone/>
            </a:pPr>
            <a:r>
              <a:rPr lang="en-US" sz="2400" dirty="0">
                <a:effectLst/>
                <a:latin typeface="Aptos" panose="020B0004020202020204" pitchFamily="34" charset="0"/>
                <a:ea typeface="Aptos" panose="020B0004020202020204" pitchFamily="34" charset="0"/>
                <a:cs typeface="Times New Roman" panose="02020603050405020304" pitchFamily="18" charset="0"/>
              </a:rPr>
              <a:t>c. </a:t>
            </a:r>
            <a:r>
              <a:rPr lang="en-US" sz="2400" b="1" dirty="0">
                <a:effectLst/>
                <a:latin typeface="Aptos" panose="020B0004020202020204" pitchFamily="34" charset="0"/>
                <a:ea typeface="Aptos" panose="020B0004020202020204" pitchFamily="34" charset="0"/>
                <a:cs typeface="Times New Roman" panose="02020603050405020304" pitchFamily="18" charset="0"/>
              </a:rPr>
              <a:t>1 Cor 6:20 “</a:t>
            </a:r>
            <a:r>
              <a:rPr lang="en-US" sz="2400" dirty="0">
                <a:effectLst/>
                <a:latin typeface="Aptos" panose="020B0004020202020204" pitchFamily="34" charset="0"/>
                <a:ea typeface="Aptos" panose="020B0004020202020204" pitchFamily="34" charset="0"/>
                <a:cs typeface="Times New Roman" panose="02020603050405020304" pitchFamily="18" charset="0"/>
              </a:rPr>
              <a:t>For you have been bought with a price; therefore, glorify God in your body.”</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29211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457200" indent="0">
              <a:lnSpc>
                <a:spcPct val="106000"/>
              </a:lnSpc>
              <a:spcBef>
                <a:spcPts val="0"/>
              </a:spcBef>
              <a:spcAft>
                <a:spcPts val="800"/>
              </a:spcAft>
              <a:buNone/>
            </a:pPr>
            <a:r>
              <a:rPr lang="en-US" sz="2400" dirty="0">
                <a:effectLst/>
                <a:latin typeface="Aptos" panose="020B0004020202020204" pitchFamily="34" charset="0"/>
                <a:ea typeface="Aptos" panose="020B0004020202020204" pitchFamily="34" charset="0"/>
                <a:cs typeface="Times New Roman" panose="02020603050405020304" pitchFamily="18" charset="0"/>
              </a:rPr>
              <a:t>WHAT IS THE PROBLEM WITH A BARREN TREE: </a:t>
            </a:r>
          </a:p>
          <a:p>
            <a:pPr marL="457200" indent="0">
              <a:lnSpc>
                <a:spcPct val="106000"/>
              </a:lnSpc>
              <a:spcBef>
                <a:spcPts val="0"/>
              </a:spcBef>
              <a:spcAft>
                <a:spcPts val="800"/>
              </a:spcAft>
              <a:buNone/>
            </a:pPr>
            <a:r>
              <a:rPr lang="en-US" sz="2400" dirty="0">
                <a:latin typeface="Aptos" panose="020B0004020202020204" pitchFamily="34" charset="0"/>
                <a:ea typeface="Aptos" panose="020B0004020202020204" pitchFamily="34" charset="0"/>
                <a:cs typeface="Times New Roman" panose="02020603050405020304" pitchFamily="18" charset="0"/>
              </a:rPr>
              <a:t>4. </a:t>
            </a:r>
            <a:r>
              <a:rPr lang="en-US" sz="2400" dirty="0">
                <a:solidFill>
                  <a:srgbClr val="C00000"/>
                </a:solidFill>
                <a:latin typeface="Aptos" panose="020B0004020202020204" pitchFamily="34" charset="0"/>
                <a:ea typeface="Aptos" panose="020B0004020202020204" pitchFamily="34" charset="0"/>
                <a:cs typeface="Times New Roman" panose="02020603050405020304" pitchFamily="18" charset="0"/>
              </a:rPr>
              <a:t>It is not bringing God’s blessings into people’s lives:</a:t>
            </a:r>
            <a:endParaRPr lang="en-US" sz="2400" dirty="0">
              <a:effectLst/>
              <a:ea typeface="Aptos" panose="020B0004020202020204" pitchFamily="34" charset="0"/>
              <a:cs typeface="Times New Roman" panose="02020603050405020304" pitchFamily="18" charset="0"/>
            </a:endParaRPr>
          </a:p>
          <a:p>
            <a:pPr marL="0" marR="0" lvl="0" indent="0">
              <a:buNone/>
            </a:pPr>
            <a:r>
              <a:rPr lang="en-US" sz="2400" dirty="0">
                <a:effectLst/>
                <a:ea typeface="Times New Roman" panose="02020603050405020304" pitchFamily="18" charset="0"/>
                <a:cs typeface="Aptos" panose="020B0004020202020204" pitchFamily="34" charset="0"/>
              </a:rPr>
              <a:t>a. “In all things showing yourself to be a pattern of good works.”        </a:t>
            </a:r>
            <a:r>
              <a:rPr lang="en-US" sz="2400" b="1" u="sng" strike="noStrike" dirty="0">
                <a:effectLst/>
                <a:ea typeface="Times New Roman" panose="02020603050405020304" pitchFamily="18" charset="0"/>
                <a:cs typeface="Aptos" panose="020B0004020202020204" pitchFamily="34" charset="0"/>
                <a:hlinkClick r:id="rId2">
                  <a:extLst>
                    <a:ext uri="{A12FA001-AC4F-418D-AE19-62706E023703}">
                      <ahyp:hlinkClr xmlns:ahyp="http://schemas.microsoft.com/office/drawing/2018/hyperlinkcolor" val="tx"/>
                    </a:ext>
                  </a:extLst>
                </a:hlinkClick>
              </a:rPr>
              <a:t>Titus 2:7</a:t>
            </a:r>
            <a:r>
              <a:rPr lang="en-US" sz="2400" b="1" dirty="0">
                <a:effectLst/>
                <a:ea typeface="Times New Roman" panose="02020603050405020304" pitchFamily="18" charset="0"/>
                <a:cs typeface="Aptos" panose="020B0004020202020204" pitchFamily="34" charset="0"/>
              </a:rPr>
              <a:t>.</a:t>
            </a:r>
            <a:endParaRPr lang="en-US" sz="2400" dirty="0">
              <a:effectLst/>
              <a:ea typeface="Times New Roman" panose="02020603050405020304" pitchFamily="18" charset="0"/>
            </a:endParaRPr>
          </a:p>
          <a:p>
            <a:pPr marL="0" marR="0" lvl="0" indent="0">
              <a:buNone/>
            </a:pPr>
            <a:r>
              <a:rPr lang="en-US" sz="2400" dirty="0">
                <a:effectLst/>
                <a:ea typeface="Times New Roman" panose="02020603050405020304" pitchFamily="18" charset="0"/>
                <a:cs typeface="Aptos" panose="020B0004020202020204" pitchFamily="34" charset="0"/>
              </a:rPr>
              <a:t>b. “Remind them . . . to obey, to be ready for every good work.”           </a:t>
            </a:r>
            <a:r>
              <a:rPr lang="en-US" sz="2400" b="1" strike="noStrike" dirty="0">
                <a:effectLst/>
                <a:ea typeface="Times New Roman" panose="02020603050405020304" pitchFamily="18" charset="0"/>
                <a:cs typeface="Aptos" panose="020B0004020202020204" pitchFamily="34" charset="0"/>
                <a:hlinkClick r:id="rId3">
                  <a:extLst>
                    <a:ext uri="{A12FA001-AC4F-418D-AE19-62706E023703}">
                      <ahyp:hlinkClr xmlns:ahyp="http://schemas.microsoft.com/office/drawing/2018/hyperlinkcolor" val="tx"/>
                    </a:ext>
                  </a:extLst>
                </a:hlinkClick>
              </a:rPr>
              <a:t>Titus 3:1</a:t>
            </a:r>
            <a:r>
              <a:rPr lang="en-US" sz="2400" b="1" dirty="0">
                <a:effectLst/>
                <a:ea typeface="Times New Roman" panose="02020603050405020304" pitchFamily="18" charset="0"/>
                <a:cs typeface="Aptos" panose="020B0004020202020204" pitchFamily="34" charset="0"/>
              </a:rPr>
              <a:t>.</a:t>
            </a:r>
            <a:r>
              <a:rPr lang="en-US" sz="2400" dirty="0">
                <a:effectLst/>
                <a:ea typeface="Times New Roman" panose="02020603050405020304" pitchFamily="18" charset="0"/>
                <a:cs typeface="Aptos" panose="020B0004020202020204" pitchFamily="34" charset="0"/>
              </a:rPr>
              <a:t> </a:t>
            </a:r>
            <a:endParaRPr lang="en-US" sz="2400" dirty="0">
              <a:effectLst/>
              <a:ea typeface="Times New Roman" panose="02020603050405020304" pitchFamily="18" charset="0"/>
            </a:endParaRPr>
          </a:p>
          <a:p>
            <a:pPr marL="0" marR="0" lvl="0" indent="0">
              <a:buNone/>
            </a:pPr>
            <a:r>
              <a:rPr lang="en-US" sz="2400" dirty="0">
                <a:effectLst/>
                <a:ea typeface="Times New Roman" panose="02020603050405020304" pitchFamily="18" charset="0"/>
                <a:cs typeface="Aptos" panose="020B0004020202020204" pitchFamily="34" charset="0"/>
              </a:rPr>
              <a:t>c</a:t>
            </a:r>
            <a:r>
              <a:rPr lang="en-US" sz="2400" dirty="0">
                <a:ea typeface="Times New Roman" panose="02020603050405020304" pitchFamily="18" charset="0"/>
                <a:cs typeface="Aptos" panose="020B0004020202020204" pitchFamily="34" charset="0"/>
              </a:rPr>
              <a:t>. </a:t>
            </a:r>
            <a:r>
              <a:rPr lang="en-US" sz="2400" dirty="0">
                <a:effectLst/>
                <a:ea typeface="Times New Roman" panose="02020603050405020304" pitchFamily="18" charset="0"/>
                <a:cs typeface="Aptos" panose="020B0004020202020204" pitchFamily="34" charset="0"/>
              </a:rPr>
              <a:t>“Those who have believed in God should be careful to maintain good works.”   </a:t>
            </a:r>
            <a:r>
              <a:rPr lang="en-US" sz="2400" b="1" strike="noStrike" dirty="0">
                <a:effectLst/>
                <a:ea typeface="Times New Roman" panose="02020603050405020304" pitchFamily="18" charset="0"/>
                <a:cs typeface="Aptos" panose="020B0004020202020204" pitchFamily="34" charset="0"/>
                <a:hlinkClick r:id="rId4">
                  <a:extLst>
                    <a:ext uri="{A12FA001-AC4F-418D-AE19-62706E023703}">
                      <ahyp:hlinkClr xmlns:ahyp="http://schemas.microsoft.com/office/drawing/2018/hyperlinkcolor" val="tx"/>
                    </a:ext>
                  </a:extLst>
                </a:hlinkClick>
              </a:rPr>
              <a:t>Titus 3:8</a:t>
            </a:r>
            <a:r>
              <a:rPr lang="en-US" sz="2400" b="1" dirty="0">
                <a:effectLst/>
                <a:ea typeface="Times New Roman" panose="02020603050405020304" pitchFamily="18" charset="0"/>
                <a:cs typeface="Aptos" panose="020B0004020202020204" pitchFamily="34" charset="0"/>
              </a:rPr>
              <a:t>.</a:t>
            </a:r>
            <a:endParaRPr lang="en-US" sz="2400" dirty="0">
              <a:effectLst/>
              <a:ea typeface="Times New Roman" panose="02020603050405020304" pitchFamily="18" charset="0"/>
            </a:endParaRPr>
          </a:p>
          <a:p>
            <a:pPr marL="0" marR="0" lvl="0" indent="0">
              <a:buNone/>
            </a:pPr>
            <a:r>
              <a:rPr lang="en-US" sz="2400" dirty="0">
                <a:effectLst/>
                <a:ea typeface="Times New Roman" panose="02020603050405020304" pitchFamily="18" charset="0"/>
                <a:cs typeface="Aptos" panose="020B0004020202020204" pitchFamily="34" charset="0"/>
              </a:rPr>
              <a:t>d. “And let our people also learn to maintain good works, to meet urgent needs, that they may not be unfruitful.” </a:t>
            </a:r>
            <a:r>
              <a:rPr lang="en-US" sz="2000" b="1" strike="noStrike" dirty="0">
                <a:effectLst/>
                <a:ea typeface="Times New Roman" panose="02020603050405020304" pitchFamily="18" charset="0"/>
                <a:cs typeface="Aptos" panose="020B0004020202020204" pitchFamily="34" charset="0"/>
                <a:hlinkClick r:id="rId5">
                  <a:extLst>
                    <a:ext uri="{A12FA001-AC4F-418D-AE19-62706E023703}">
                      <ahyp:hlinkClr xmlns:ahyp="http://schemas.microsoft.com/office/drawing/2018/hyperlinkcolor" val="tx"/>
                    </a:ext>
                  </a:extLst>
                </a:hlinkClick>
              </a:rPr>
              <a:t>Titus 3:14</a:t>
            </a:r>
            <a:r>
              <a:rPr lang="en-US" sz="2000" b="1" dirty="0">
                <a:effectLst/>
                <a:ea typeface="Times New Roman" panose="02020603050405020304" pitchFamily="18" charset="0"/>
                <a:cs typeface="Aptos" panose="020B0004020202020204" pitchFamily="34" charset="0"/>
              </a:rPr>
              <a:t>.</a:t>
            </a:r>
            <a:endParaRPr lang="en-US" sz="2000" dirty="0">
              <a:effectLst/>
              <a:ea typeface="Times New Roman" panose="02020603050405020304" pitchFamily="18" charset="0"/>
            </a:endParaRPr>
          </a:p>
          <a:p>
            <a:pPr marL="0" marR="0" lvl="0" indent="0">
              <a:buNone/>
            </a:pPr>
            <a:r>
              <a:rPr lang="en-US" sz="2400" dirty="0">
                <a:effectLst/>
                <a:ea typeface="Times New Roman" panose="02020603050405020304" pitchFamily="18" charset="0"/>
                <a:cs typeface="Aptos" panose="020B0004020202020204" pitchFamily="34" charset="0"/>
              </a:rPr>
              <a:t>e. The sheep are invited into the kingdom because they feed, clothe and visit those around them – </a:t>
            </a:r>
            <a:r>
              <a:rPr lang="en-US" sz="2400" b="1" dirty="0">
                <a:effectLst/>
                <a:ea typeface="Times New Roman" panose="02020603050405020304" pitchFamily="18" charset="0"/>
                <a:cs typeface="Aptos" panose="020B0004020202020204" pitchFamily="34" charset="0"/>
              </a:rPr>
              <a:t>Mt 25:31ff.</a:t>
            </a:r>
            <a:endParaRPr lang="en-US" sz="2400" dirty="0">
              <a:effectLst/>
              <a:ea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The effective prayer of a righteous man can accomplish much.”</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444</TotalTime>
  <Words>937</Words>
  <Application>Microsoft Office PowerPoint</Application>
  <PresentationFormat>On-screen Show (4:3)</PresentationFormat>
  <Paragraphs>37</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Aptos</vt:lpstr>
      <vt:lpstr>Arial</vt:lpstr>
      <vt:lpstr>Calibri</vt:lpstr>
      <vt:lpstr>Calibri Light</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51</cp:revision>
  <dcterms:created xsi:type="dcterms:W3CDTF">2019-04-11T15:26:57Z</dcterms:created>
  <dcterms:modified xsi:type="dcterms:W3CDTF">2024-08-22T20:45:30Z</dcterms:modified>
</cp:coreProperties>
</file>