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0" r:id="rId4"/>
    <p:sldId id="321" r:id="rId5"/>
    <p:sldId id="320" r:id="rId6"/>
    <p:sldId id="319" r:id="rId7"/>
    <p:sldId id="317" r:id="rId8"/>
    <p:sldId id="316" r:id="rId9"/>
    <p:sldId id="315" r:id="rId10"/>
    <p:sldId id="327" r:id="rId11"/>
    <p:sldId id="326" r:id="rId12"/>
    <p:sldId id="325" r:id="rId13"/>
    <p:sldId id="324" r:id="rId14"/>
    <p:sldId id="323" r:id="rId15"/>
    <p:sldId id="328" r:id="rId16"/>
    <p:sldId id="322" r:id="rId17"/>
    <p:sldId id="311"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826092-0529-4F66-B23F-7FCCCCD1E500}" v="12" dt="2024-09-05T15:23:43.2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11" d="100"/>
          <a:sy n="111" d="100"/>
        </p:scale>
        <p:origin x="88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77826092-0529-4F66-B23F-7FCCCCD1E500}"/>
    <pc:docChg chg="undo custSel addSld delSld modSld modMainMaster">
      <pc:chgData name="James Young" userId="7f8d7c9cdb576883" providerId="LiveId" clId="{77826092-0529-4F66-B23F-7FCCCCD1E500}" dt="2024-09-05T15:25:17.632" v="339"/>
      <pc:docMkLst>
        <pc:docMk/>
      </pc:docMkLst>
      <pc:sldChg chg="modSp mod">
        <pc:chgData name="James Young" userId="7f8d7c9cdb576883" providerId="LiveId" clId="{77826092-0529-4F66-B23F-7FCCCCD1E500}" dt="2024-08-28T17:58:17.023" v="27" actId="255"/>
        <pc:sldMkLst>
          <pc:docMk/>
          <pc:sldMk cId="2838560389" sldId="296"/>
        </pc:sldMkLst>
        <pc:spChg chg="mod">
          <ac:chgData name="James Young" userId="7f8d7c9cdb576883" providerId="LiveId" clId="{77826092-0529-4F66-B23F-7FCCCCD1E500}" dt="2024-08-28T17:58:17.023" v="27" actId="255"/>
          <ac:spMkLst>
            <pc:docMk/>
            <pc:sldMk cId="2838560389" sldId="296"/>
            <ac:spMk id="3" creationId="{708276BC-A706-40B5-B51D-6AA00A059507}"/>
          </ac:spMkLst>
        </pc:spChg>
      </pc:sldChg>
      <pc:sldChg chg="modSp mod">
        <pc:chgData name="James Young" userId="7f8d7c9cdb576883" providerId="LiveId" clId="{77826092-0529-4F66-B23F-7FCCCCD1E500}" dt="2024-09-05T15:25:17.632" v="339"/>
        <pc:sldMkLst>
          <pc:docMk/>
          <pc:sldMk cId="3741175804" sldId="310"/>
        </pc:sldMkLst>
        <pc:spChg chg="mod">
          <ac:chgData name="James Young" userId="7f8d7c9cdb576883" providerId="LiveId" clId="{77826092-0529-4F66-B23F-7FCCCCD1E500}" dt="2024-09-05T15:25:17.632" v="339"/>
          <ac:spMkLst>
            <pc:docMk/>
            <pc:sldMk cId="3741175804" sldId="310"/>
            <ac:spMk id="3" creationId="{708276BC-A706-40B5-B51D-6AA00A059507}"/>
          </ac:spMkLst>
        </pc:spChg>
      </pc:sldChg>
      <pc:sldChg chg="modSp mod">
        <pc:chgData name="James Young" userId="7f8d7c9cdb576883" providerId="LiveId" clId="{77826092-0529-4F66-B23F-7FCCCCD1E500}" dt="2024-08-28T18:08:17.366" v="257" actId="20577"/>
        <pc:sldMkLst>
          <pc:docMk/>
          <pc:sldMk cId="2857862921" sldId="315"/>
        </pc:sldMkLst>
        <pc:spChg chg="mod">
          <ac:chgData name="James Young" userId="7f8d7c9cdb576883" providerId="LiveId" clId="{77826092-0529-4F66-B23F-7FCCCCD1E500}" dt="2024-08-28T18:08:17.366" v="257" actId="20577"/>
          <ac:spMkLst>
            <pc:docMk/>
            <pc:sldMk cId="2857862921" sldId="315"/>
            <ac:spMk id="3" creationId="{708276BC-A706-40B5-B51D-6AA00A059507}"/>
          </ac:spMkLst>
        </pc:spChg>
      </pc:sldChg>
      <pc:sldChg chg="modSp mod">
        <pc:chgData name="James Young" userId="7f8d7c9cdb576883" providerId="LiveId" clId="{77826092-0529-4F66-B23F-7FCCCCD1E500}" dt="2024-08-28T18:05:57.631" v="235" actId="255"/>
        <pc:sldMkLst>
          <pc:docMk/>
          <pc:sldMk cId="2438453614" sldId="316"/>
        </pc:sldMkLst>
        <pc:spChg chg="mod">
          <ac:chgData name="James Young" userId="7f8d7c9cdb576883" providerId="LiveId" clId="{77826092-0529-4F66-B23F-7FCCCCD1E500}" dt="2024-08-28T18:05:57.631" v="235" actId="255"/>
          <ac:spMkLst>
            <pc:docMk/>
            <pc:sldMk cId="2438453614" sldId="316"/>
            <ac:spMk id="3" creationId="{708276BC-A706-40B5-B51D-6AA00A059507}"/>
          </ac:spMkLst>
        </pc:spChg>
      </pc:sldChg>
      <pc:sldChg chg="modSp mod">
        <pc:chgData name="James Young" userId="7f8d7c9cdb576883" providerId="LiveId" clId="{77826092-0529-4F66-B23F-7FCCCCD1E500}" dt="2024-08-28T18:03:48.318" v="169" actId="20577"/>
        <pc:sldMkLst>
          <pc:docMk/>
          <pc:sldMk cId="2029461572" sldId="317"/>
        </pc:sldMkLst>
        <pc:spChg chg="mod">
          <ac:chgData name="James Young" userId="7f8d7c9cdb576883" providerId="LiveId" clId="{77826092-0529-4F66-B23F-7FCCCCD1E500}" dt="2024-08-28T18:03:48.318" v="169" actId="20577"/>
          <ac:spMkLst>
            <pc:docMk/>
            <pc:sldMk cId="2029461572" sldId="317"/>
            <ac:spMk id="3" creationId="{708276BC-A706-40B5-B51D-6AA00A059507}"/>
          </ac:spMkLst>
        </pc:spChg>
      </pc:sldChg>
      <pc:sldChg chg="modSp mod">
        <pc:chgData name="James Young" userId="7f8d7c9cdb576883" providerId="LiveId" clId="{77826092-0529-4F66-B23F-7FCCCCD1E500}" dt="2024-08-28T18:02:34.583" v="161" actId="255"/>
        <pc:sldMkLst>
          <pc:docMk/>
          <pc:sldMk cId="2681046262" sldId="319"/>
        </pc:sldMkLst>
        <pc:spChg chg="mod">
          <ac:chgData name="James Young" userId="7f8d7c9cdb576883" providerId="LiveId" clId="{77826092-0529-4F66-B23F-7FCCCCD1E500}" dt="2024-08-28T18:02:34.583" v="161" actId="255"/>
          <ac:spMkLst>
            <pc:docMk/>
            <pc:sldMk cId="2681046262" sldId="319"/>
            <ac:spMk id="3" creationId="{708276BC-A706-40B5-B51D-6AA00A059507}"/>
          </ac:spMkLst>
        </pc:spChg>
      </pc:sldChg>
      <pc:sldChg chg="modSp mod">
        <pc:chgData name="James Young" userId="7f8d7c9cdb576883" providerId="LiveId" clId="{77826092-0529-4F66-B23F-7FCCCCD1E500}" dt="2024-08-28T18:01:46.252" v="80" actId="255"/>
        <pc:sldMkLst>
          <pc:docMk/>
          <pc:sldMk cId="912707575" sldId="320"/>
        </pc:sldMkLst>
        <pc:spChg chg="mod">
          <ac:chgData name="James Young" userId="7f8d7c9cdb576883" providerId="LiveId" clId="{77826092-0529-4F66-B23F-7FCCCCD1E500}" dt="2024-08-28T18:01:46.252" v="80" actId="255"/>
          <ac:spMkLst>
            <pc:docMk/>
            <pc:sldMk cId="912707575" sldId="320"/>
            <ac:spMk id="3" creationId="{708276BC-A706-40B5-B51D-6AA00A059507}"/>
          </ac:spMkLst>
        </pc:spChg>
      </pc:sldChg>
      <pc:sldChg chg="modSp mod">
        <pc:chgData name="James Young" userId="7f8d7c9cdb576883" providerId="LiveId" clId="{77826092-0529-4F66-B23F-7FCCCCD1E500}" dt="2024-08-28T18:00:53.922" v="68" actId="6549"/>
        <pc:sldMkLst>
          <pc:docMk/>
          <pc:sldMk cId="3552266159" sldId="321"/>
        </pc:sldMkLst>
        <pc:spChg chg="mod">
          <ac:chgData name="James Young" userId="7f8d7c9cdb576883" providerId="LiveId" clId="{77826092-0529-4F66-B23F-7FCCCCD1E500}" dt="2024-08-28T18:00:53.922" v="68" actId="6549"/>
          <ac:spMkLst>
            <pc:docMk/>
            <pc:sldMk cId="3552266159" sldId="321"/>
            <ac:spMk id="3" creationId="{0D226855-EFA6-1799-FCC8-21C4783DD4AF}"/>
          </ac:spMkLst>
        </pc:spChg>
      </pc:sldChg>
      <pc:sldChg chg="modSp add mod">
        <pc:chgData name="James Young" userId="7f8d7c9cdb576883" providerId="LiveId" clId="{77826092-0529-4F66-B23F-7FCCCCD1E500}" dt="2024-09-05T15:25:17.632" v="339"/>
        <pc:sldMkLst>
          <pc:docMk/>
          <pc:sldMk cId="3561134997" sldId="322"/>
        </pc:sldMkLst>
        <pc:spChg chg="mod">
          <ac:chgData name="James Young" userId="7f8d7c9cdb576883" providerId="LiveId" clId="{77826092-0529-4F66-B23F-7FCCCCD1E500}" dt="2024-09-05T15:25:17.632" v="339"/>
          <ac:spMkLst>
            <pc:docMk/>
            <pc:sldMk cId="3561134997" sldId="322"/>
            <ac:spMk id="3" creationId="{708276BC-A706-40B5-B51D-6AA00A059507}"/>
          </ac:spMkLst>
        </pc:spChg>
      </pc:sldChg>
      <pc:sldChg chg="modSp add mod">
        <pc:chgData name="James Young" userId="7f8d7c9cdb576883" providerId="LiveId" clId="{77826092-0529-4F66-B23F-7FCCCCD1E500}" dt="2024-08-28T18:13:50.446" v="318" actId="20577"/>
        <pc:sldMkLst>
          <pc:docMk/>
          <pc:sldMk cId="2814924629" sldId="323"/>
        </pc:sldMkLst>
        <pc:spChg chg="mod">
          <ac:chgData name="James Young" userId="7f8d7c9cdb576883" providerId="LiveId" clId="{77826092-0529-4F66-B23F-7FCCCCD1E500}" dt="2024-08-28T18:13:50.446" v="318" actId="20577"/>
          <ac:spMkLst>
            <pc:docMk/>
            <pc:sldMk cId="2814924629" sldId="323"/>
            <ac:spMk id="3" creationId="{708276BC-A706-40B5-B51D-6AA00A059507}"/>
          </ac:spMkLst>
        </pc:spChg>
      </pc:sldChg>
      <pc:sldChg chg="modSp add mod">
        <pc:chgData name="James Young" userId="7f8d7c9cdb576883" providerId="LiveId" clId="{77826092-0529-4F66-B23F-7FCCCCD1E500}" dt="2024-08-28T18:12:33.416" v="313" actId="20577"/>
        <pc:sldMkLst>
          <pc:docMk/>
          <pc:sldMk cId="2075850784" sldId="324"/>
        </pc:sldMkLst>
        <pc:spChg chg="mod">
          <ac:chgData name="James Young" userId="7f8d7c9cdb576883" providerId="LiveId" clId="{77826092-0529-4F66-B23F-7FCCCCD1E500}" dt="2024-08-28T18:12:33.416" v="313" actId="20577"/>
          <ac:spMkLst>
            <pc:docMk/>
            <pc:sldMk cId="2075850784" sldId="324"/>
            <ac:spMk id="3" creationId="{708276BC-A706-40B5-B51D-6AA00A059507}"/>
          </ac:spMkLst>
        </pc:spChg>
      </pc:sldChg>
      <pc:sldChg chg="modSp add mod">
        <pc:chgData name="James Young" userId="7f8d7c9cdb576883" providerId="LiveId" clId="{77826092-0529-4F66-B23F-7FCCCCD1E500}" dt="2024-09-05T15:25:17.632" v="339"/>
        <pc:sldMkLst>
          <pc:docMk/>
          <pc:sldMk cId="2867669537" sldId="325"/>
        </pc:sldMkLst>
        <pc:spChg chg="mod">
          <ac:chgData name="James Young" userId="7f8d7c9cdb576883" providerId="LiveId" clId="{77826092-0529-4F66-B23F-7FCCCCD1E500}" dt="2024-09-05T15:25:17.632" v="339"/>
          <ac:spMkLst>
            <pc:docMk/>
            <pc:sldMk cId="2867669537" sldId="325"/>
            <ac:spMk id="3" creationId="{708276BC-A706-40B5-B51D-6AA00A059507}"/>
          </ac:spMkLst>
        </pc:spChg>
      </pc:sldChg>
      <pc:sldChg chg="modSp add mod">
        <pc:chgData name="James Young" userId="7f8d7c9cdb576883" providerId="LiveId" clId="{77826092-0529-4F66-B23F-7FCCCCD1E500}" dt="2024-09-05T15:25:17.632" v="339"/>
        <pc:sldMkLst>
          <pc:docMk/>
          <pc:sldMk cId="2713728900" sldId="326"/>
        </pc:sldMkLst>
        <pc:spChg chg="mod">
          <ac:chgData name="James Young" userId="7f8d7c9cdb576883" providerId="LiveId" clId="{77826092-0529-4F66-B23F-7FCCCCD1E500}" dt="2024-09-05T15:25:17.632" v="339"/>
          <ac:spMkLst>
            <pc:docMk/>
            <pc:sldMk cId="2713728900" sldId="326"/>
            <ac:spMk id="3" creationId="{708276BC-A706-40B5-B51D-6AA00A059507}"/>
          </ac:spMkLst>
        </pc:spChg>
      </pc:sldChg>
      <pc:sldChg chg="modSp add mod">
        <pc:chgData name="James Young" userId="7f8d7c9cdb576883" providerId="LiveId" clId="{77826092-0529-4F66-B23F-7FCCCCD1E500}" dt="2024-09-05T15:25:17.632" v="339"/>
        <pc:sldMkLst>
          <pc:docMk/>
          <pc:sldMk cId="3112007338" sldId="327"/>
        </pc:sldMkLst>
        <pc:spChg chg="mod">
          <ac:chgData name="James Young" userId="7f8d7c9cdb576883" providerId="LiveId" clId="{77826092-0529-4F66-B23F-7FCCCCD1E500}" dt="2024-09-05T15:25:17.632" v="339"/>
          <ac:spMkLst>
            <pc:docMk/>
            <pc:sldMk cId="3112007338" sldId="327"/>
            <ac:spMk id="3" creationId="{708276BC-A706-40B5-B51D-6AA00A059507}"/>
          </ac:spMkLst>
        </pc:spChg>
      </pc:sldChg>
      <pc:sldChg chg="modSp add mod">
        <pc:chgData name="James Young" userId="7f8d7c9cdb576883" providerId="LiveId" clId="{77826092-0529-4F66-B23F-7FCCCCD1E500}" dt="2024-08-28T18:14:43.387" v="322" actId="20577"/>
        <pc:sldMkLst>
          <pc:docMk/>
          <pc:sldMk cId="3542915567" sldId="328"/>
        </pc:sldMkLst>
        <pc:spChg chg="mod">
          <ac:chgData name="James Young" userId="7f8d7c9cdb576883" providerId="LiveId" clId="{77826092-0529-4F66-B23F-7FCCCCD1E500}" dt="2024-08-28T18:14:43.387" v="322" actId="20577"/>
          <ac:spMkLst>
            <pc:docMk/>
            <pc:sldMk cId="3542915567" sldId="328"/>
            <ac:spMk id="3" creationId="{708276BC-A706-40B5-B51D-6AA00A059507}"/>
          </ac:spMkLst>
        </pc:spChg>
      </pc:sldChg>
      <pc:sldChg chg="add del">
        <pc:chgData name="James Young" userId="7f8d7c9cdb576883" providerId="LiveId" clId="{77826092-0529-4F66-B23F-7FCCCCD1E500}" dt="2024-08-28T18:15:50.086" v="331" actId="2696"/>
        <pc:sldMkLst>
          <pc:docMk/>
          <pc:sldMk cId="4271552096" sldId="329"/>
        </pc:sldMkLst>
      </pc:sldChg>
      <pc:sldMasterChg chg="modSldLayout">
        <pc:chgData name="James Young" userId="7f8d7c9cdb576883" providerId="LiveId" clId="{77826092-0529-4F66-B23F-7FCCCCD1E500}" dt="2024-09-05T15:25:17.632" v="339"/>
        <pc:sldMasterMkLst>
          <pc:docMk/>
          <pc:sldMasterMk cId="3206782305" sldId="2147483755"/>
        </pc:sldMasterMkLst>
        <pc:sldLayoutChg chg="addSp delSp">
          <pc:chgData name="James Young" userId="7f8d7c9cdb576883" providerId="LiveId" clId="{77826092-0529-4F66-B23F-7FCCCCD1E500}" dt="2024-09-05T15:25:17.632" v="339"/>
          <pc:sldLayoutMkLst>
            <pc:docMk/>
            <pc:sldMasterMk cId="3206782305" sldId="2147483755"/>
            <pc:sldLayoutMk cId="2897461599" sldId="2147483773"/>
          </pc:sldLayoutMkLst>
          <pc:spChg chg="add del">
            <ac:chgData name="James Young" userId="7f8d7c9cdb576883" providerId="LiveId" clId="{77826092-0529-4F66-B23F-7FCCCCD1E500}" dt="2024-09-05T15:25:17.632" v="339"/>
            <ac:spMkLst>
              <pc:docMk/>
              <pc:sldMasterMk cId="3206782305" sldId="2147483755"/>
              <pc:sldLayoutMk cId="2897461599" sldId="2147483773"/>
              <ac:spMk id="7" creationId="{00000000-0000-0000-0000-000000000000}"/>
            </ac:spMkLst>
          </pc:spChg>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9/5/2024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9/5/2024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9/5/2024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9/5/2024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9/5/2024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9/5/2024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9/5/2024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9/5/2024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9/5/2024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9/5/2024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9/5/2024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9/5/2024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85000" lnSpcReduction="10000"/>
          </a:bodyPr>
          <a:lstStyle/>
          <a:p>
            <a:pPr marL="0" indent="0">
              <a:lnSpc>
                <a:spcPct val="107000"/>
              </a:lnSpc>
              <a:spcBef>
                <a:spcPts val="0"/>
              </a:spcBef>
              <a:spcAft>
                <a:spcPts val="600"/>
              </a:spcAft>
              <a:buNone/>
            </a:pPr>
            <a:r>
              <a:rPr lang="en-US" sz="2800" b="1" dirty="0">
                <a:effectLst/>
                <a:latin typeface="Aptos" panose="020B0004020202020204" pitchFamily="34" charset="0"/>
                <a:ea typeface="Aptos" panose="020B0004020202020204" pitchFamily="34" charset="0"/>
                <a:cs typeface="Times New Roman" panose="02020603050405020304" pitchFamily="18" charset="0"/>
              </a:rPr>
              <a:t>Romans 1:24-29 “</a:t>
            </a:r>
            <a:r>
              <a:rPr lang="en-US" sz="2800" dirty="0">
                <a:effectLst/>
                <a:latin typeface="Aptos" panose="020B0004020202020204" pitchFamily="34" charset="0"/>
                <a:ea typeface="Times New Roman" panose="02020603050405020304" pitchFamily="18" charset="0"/>
                <a:cs typeface="Times New Roman" panose="02020603050405020304" pitchFamily="18" charset="0"/>
              </a:rPr>
              <a:t>Therefore God gave them up to vile impurity in the lusts of their hearts, so that their bodies would be dishonored among them.</a:t>
            </a:r>
            <a:r>
              <a:rPr lang="en-US" sz="2800" dirty="0">
                <a:effectLst/>
                <a:latin typeface="Aptos" panose="020B0004020202020204" pitchFamily="34" charset="0"/>
                <a:ea typeface="Aptos" panose="020B0004020202020204" pitchFamily="34" charset="0"/>
                <a:cs typeface="Times New Roman" panose="02020603050405020304" pitchFamily="18" charset="0"/>
              </a:rPr>
              <a:t> </a:t>
            </a:r>
            <a:r>
              <a:rPr lang="en-US" sz="2800" baseline="30000" dirty="0">
                <a:effectLst/>
                <a:latin typeface="Aptos" panose="020B0004020202020204" pitchFamily="34" charset="0"/>
                <a:ea typeface="Times New Roman" panose="02020603050405020304" pitchFamily="18" charset="0"/>
                <a:cs typeface="Times New Roman" panose="02020603050405020304" pitchFamily="18" charset="0"/>
              </a:rPr>
              <a:t>25 </a:t>
            </a:r>
            <a:r>
              <a:rPr lang="en-US" sz="2800" dirty="0">
                <a:effectLst/>
                <a:latin typeface="Aptos" panose="020B0004020202020204" pitchFamily="34" charset="0"/>
                <a:ea typeface="Times New Roman" panose="02020603050405020304" pitchFamily="18" charset="0"/>
                <a:cs typeface="Times New Roman" panose="02020603050405020304" pitchFamily="18" charset="0"/>
              </a:rPr>
              <a:t>For they exchanged the truth of God for falsehood, and worshiped and served the creature  </a:t>
            </a:r>
            <a:r>
              <a:rPr lang="en-US" sz="2800" dirty="0">
                <a:effectLst/>
                <a:latin typeface="Tempus Sans ITC" panose="04020404030D07020202" pitchFamily="82" charset="0"/>
                <a:ea typeface="Times New Roman" panose="02020603050405020304" pitchFamily="18" charset="0"/>
                <a:cs typeface="Times New Roman" panose="02020603050405020304" pitchFamily="18" charset="0"/>
              </a:rPr>
              <a:t>(idols) </a:t>
            </a:r>
            <a:r>
              <a:rPr lang="en-US" sz="2800" dirty="0">
                <a:effectLst/>
                <a:latin typeface="Aptos" panose="020B0004020202020204" pitchFamily="34" charset="0"/>
                <a:ea typeface="Times New Roman" panose="02020603050405020304" pitchFamily="18" charset="0"/>
                <a:cs typeface="Times New Roman" panose="02020603050405020304" pitchFamily="18" charset="0"/>
              </a:rPr>
              <a:t>rather than the Creator, who is blessed forever. Amen. </a:t>
            </a:r>
            <a:r>
              <a:rPr lang="en-US" sz="2800" baseline="30000" dirty="0">
                <a:effectLst/>
                <a:latin typeface="Aptos" panose="020B0004020202020204" pitchFamily="34" charset="0"/>
                <a:ea typeface="Times New Roman" panose="02020603050405020304" pitchFamily="18" charset="0"/>
                <a:cs typeface="Times New Roman" panose="02020603050405020304" pitchFamily="18" charset="0"/>
              </a:rPr>
              <a:t>26 </a:t>
            </a:r>
            <a:r>
              <a:rPr lang="en-US" sz="2800" dirty="0">
                <a:effectLst/>
                <a:latin typeface="Aptos" panose="020B0004020202020204" pitchFamily="34" charset="0"/>
                <a:ea typeface="Times New Roman" panose="02020603050405020304" pitchFamily="18" charset="0"/>
                <a:cs typeface="Times New Roman" panose="02020603050405020304" pitchFamily="18" charset="0"/>
              </a:rPr>
              <a:t>For this reason God gave them over to degrading passions; for their women exchanged natural relations for that which is contrary to nature,</a:t>
            </a:r>
            <a:r>
              <a:rPr lang="en-US" sz="2800" dirty="0">
                <a:effectLst/>
                <a:latin typeface="Aptos" panose="020B0004020202020204" pitchFamily="34" charset="0"/>
                <a:ea typeface="Aptos" panose="020B0004020202020204" pitchFamily="34" charset="0"/>
                <a:cs typeface="Times New Roman" panose="02020603050405020304" pitchFamily="18" charset="0"/>
              </a:rPr>
              <a:t> </a:t>
            </a:r>
            <a:r>
              <a:rPr lang="en-US" sz="2800" baseline="30000" dirty="0">
                <a:effectLst/>
                <a:latin typeface="Aptos" panose="020B0004020202020204" pitchFamily="34" charset="0"/>
                <a:ea typeface="Times New Roman" panose="02020603050405020304" pitchFamily="18" charset="0"/>
                <a:cs typeface="Times New Roman" panose="02020603050405020304" pitchFamily="18" charset="0"/>
              </a:rPr>
              <a:t>27 </a:t>
            </a:r>
            <a:r>
              <a:rPr lang="en-US" sz="2800" dirty="0">
                <a:effectLst/>
                <a:latin typeface="Aptos" panose="020B0004020202020204" pitchFamily="34" charset="0"/>
                <a:ea typeface="Times New Roman" panose="02020603050405020304" pitchFamily="18" charset="0"/>
                <a:cs typeface="Times New Roman" panose="02020603050405020304" pitchFamily="18" charset="0"/>
              </a:rPr>
              <a:t>and likewise the men, too, abandoned natural relations with women and burned in their desire toward one another, males with males committing shameful acts and receiving in their own persons the due penalty of their error. </a:t>
            </a:r>
            <a:r>
              <a:rPr lang="en-US" sz="2800" baseline="30000" dirty="0">
                <a:effectLst/>
                <a:latin typeface="Aptos" panose="020B0004020202020204" pitchFamily="34" charset="0"/>
                <a:ea typeface="Times New Roman" panose="02020603050405020304" pitchFamily="18" charset="0"/>
                <a:cs typeface="Times New Roman" panose="02020603050405020304" pitchFamily="18" charset="0"/>
              </a:rPr>
              <a:t>28 </a:t>
            </a:r>
            <a:r>
              <a:rPr lang="en-US" sz="2800" dirty="0">
                <a:effectLst/>
                <a:latin typeface="Aptos" panose="020B0004020202020204" pitchFamily="34" charset="0"/>
                <a:ea typeface="Times New Roman" panose="02020603050405020304" pitchFamily="18" charset="0"/>
                <a:cs typeface="Times New Roman" panose="02020603050405020304" pitchFamily="18" charset="0"/>
              </a:rPr>
              <a:t>And just as they did not see fit to acknowledge God, God gave them up to a depraved mind, to do those things that are not proper,</a:t>
            </a:r>
            <a:r>
              <a:rPr lang="en-US" sz="2800" dirty="0">
                <a:effectLst/>
                <a:latin typeface="Aptos" panose="020B0004020202020204" pitchFamily="34" charset="0"/>
                <a:ea typeface="Aptos" panose="020B0004020202020204" pitchFamily="34" charset="0"/>
                <a:cs typeface="Times New Roman" panose="02020603050405020304" pitchFamily="18" charset="0"/>
              </a:rPr>
              <a:t> </a:t>
            </a:r>
            <a:r>
              <a:rPr lang="en-US" sz="2800" baseline="30000" dirty="0">
                <a:effectLst/>
                <a:latin typeface="Aptos" panose="020B0004020202020204" pitchFamily="34" charset="0"/>
                <a:ea typeface="Times New Roman" panose="02020603050405020304" pitchFamily="18" charset="0"/>
                <a:cs typeface="Times New Roman" panose="02020603050405020304" pitchFamily="18" charset="0"/>
              </a:rPr>
              <a:t>29 </a:t>
            </a:r>
            <a:r>
              <a:rPr lang="en-US" sz="2800" i="1" dirty="0">
                <a:effectLst/>
                <a:latin typeface="Aptos" panose="020B0004020202020204" pitchFamily="34" charset="0"/>
                <a:ea typeface="Times New Roman" panose="02020603050405020304" pitchFamily="18" charset="0"/>
                <a:cs typeface="Times New Roman" panose="02020603050405020304" pitchFamily="18" charset="0"/>
              </a:rPr>
              <a:t>people</a:t>
            </a:r>
            <a:r>
              <a:rPr lang="en-US" sz="2800" dirty="0">
                <a:effectLst/>
                <a:latin typeface="Aptos" panose="020B0004020202020204" pitchFamily="34" charset="0"/>
                <a:ea typeface="Times New Roman" panose="02020603050405020304" pitchFamily="18" charset="0"/>
                <a:cs typeface="Times New Roman" panose="02020603050405020304" pitchFamily="18" charset="0"/>
              </a:rPr>
              <a:t> having been filled with all unrighteousness, wickedness, greed, </a:t>
            </a:r>
            <a:r>
              <a:rPr lang="en-US" sz="2800" i="1" dirty="0">
                <a:effectLst/>
                <a:latin typeface="Aptos" panose="020B0004020202020204" pitchFamily="34" charset="0"/>
                <a:ea typeface="Times New Roman" panose="02020603050405020304" pitchFamily="18" charset="0"/>
                <a:cs typeface="Times New Roman" panose="02020603050405020304" pitchFamily="18" charset="0"/>
              </a:rPr>
              <a:t>and</a:t>
            </a:r>
            <a:r>
              <a:rPr lang="en-US" sz="2800" dirty="0">
                <a:effectLst/>
                <a:latin typeface="Aptos" panose="020B0004020202020204" pitchFamily="34" charset="0"/>
                <a:ea typeface="Times New Roman" panose="02020603050405020304" pitchFamily="18" charset="0"/>
                <a:cs typeface="Times New Roman" panose="02020603050405020304" pitchFamily="18" charset="0"/>
              </a:rPr>
              <a:t> evil . . . .” </a:t>
            </a:r>
            <a:endParaRPr lang="en-US" sz="40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120073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nSpc>
                <a:spcPct val="115000"/>
              </a:lnSpc>
              <a:spcBef>
                <a:spcPts val="800"/>
              </a:spcBef>
              <a:spcAft>
                <a:spcPts val="400"/>
              </a:spcAft>
              <a:buNone/>
            </a:pPr>
            <a:r>
              <a:rPr lang="en-US" sz="1800" b="1" kern="100" dirty="0">
                <a:solidFill>
                  <a:srgbClr val="0F4761"/>
                </a:solidFill>
                <a:effectLst/>
                <a:latin typeface="Aptos" panose="020B0004020202020204" pitchFamily="34" charset="0"/>
                <a:ea typeface="Times New Roman" panose="02020603050405020304" pitchFamily="18" charset="0"/>
                <a:cs typeface="Times New Roman" panose="02020603050405020304" pitchFamily="18" charset="0"/>
              </a:rPr>
              <a:t>4). Those that violate God’s teachings will not receive eternal life with Him:</a:t>
            </a:r>
          </a:p>
          <a:p>
            <a:r>
              <a:rPr lang="en-US" sz="2400" b="1" dirty="0">
                <a:effectLst/>
                <a:latin typeface="Aptos" panose="020B0004020202020204" pitchFamily="34" charset="0"/>
                <a:ea typeface="Aptos" panose="020B0004020202020204" pitchFamily="34" charset="0"/>
                <a:cs typeface="Times New Roman" panose="02020603050405020304" pitchFamily="18" charset="0"/>
              </a:rPr>
              <a:t>Jude 1:7 “</a:t>
            </a:r>
            <a:r>
              <a:rPr lang="en-US" sz="2400" kern="0" dirty="0">
                <a:effectLst/>
                <a:latin typeface="Times New Roman" panose="02020603050405020304" pitchFamily="18" charset="0"/>
                <a:ea typeface="Times New Roman" panose="02020603050405020304" pitchFamily="18" charset="0"/>
              </a:rPr>
              <a:t>Just as Sodom and Gomorrah and the surrounding cities, which likewise indulged in sexual immorality and pursued unnatural desire, serve as an example by undergoing a punishment of eternal fire.”   </a:t>
            </a:r>
            <a:r>
              <a:rPr lang="en-US" sz="2400" dirty="0">
                <a:effectLst/>
                <a:latin typeface="Aptos" panose="020B0004020202020204" pitchFamily="34" charset="0"/>
                <a:ea typeface="Aptos" panose="020B0004020202020204" pitchFamily="34" charset="0"/>
                <a:cs typeface="Times New Roman" panose="02020603050405020304" pitchFamily="18" charset="0"/>
              </a:rPr>
              <a:t>      </a:t>
            </a:r>
          </a:p>
          <a:p>
            <a:r>
              <a:rPr lang="en-US" sz="2400" b="1" dirty="0">
                <a:effectLst/>
                <a:latin typeface="Aptos" panose="020B0004020202020204" pitchFamily="34" charset="0"/>
                <a:ea typeface="Aptos" panose="020B0004020202020204" pitchFamily="34" charset="0"/>
                <a:cs typeface="Times New Roman" panose="02020603050405020304" pitchFamily="18" charset="0"/>
              </a:rPr>
              <a:t>1 Tim 1:9, 10 “</a:t>
            </a:r>
            <a:r>
              <a:rPr lang="en-US" sz="2400" dirty="0">
                <a:effectLst/>
                <a:latin typeface="Aptos" panose="020B0004020202020204" pitchFamily="34" charset="0"/>
                <a:ea typeface="Aptos" panose="020B0004020202020204" pitchFamily="34" charset="0"/>
                <a:cs typeface="Times New Roman" panose="02020603050405020304" pitchFamily="18" charset="0"/>
              </a:rPr>
              <a:t>Understanding this, that the law is not laid down for the just but for the lawless and disobedient, for the ungodly and sinners, for the unholy and profane, for those who strike their fathers and mothers, for murderers, the sexually immoral, men who practice homosexuality, enslavers, liars, perjurers, and whatever else is contrary to sound doctrine”.  . . .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137289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200" b="1" kern="100" dirty="0">
                <a:effectLst/>
                <a:latin typeface="Aptos" panose="020B0004020202020204" pitchFamily="34" charset="0"/>
                <a:ea typeface="Times New Roman" panose="02020603050405020304" pitchFamily="18" charset="0"/>
                <a:cs typeface="Times New Roman" panose="02020603050405020304" pitchFamily="18" charset="0"/>
              </a:rPr>
              <a:t>1 Cor 6:9-10 </a:t>
            </a:r>
            <a:r>
              <a:rPr lang="en-US" sz="2200" kern="100" dirty="0">
                <a:effectLst/>
                <a:latin typeface="Aptos" panose="020B0004020202020204" pitchFamily="34" charset="0"/>
                <a:ea typeface="Times New Roman" panose="02020603050405020304" pitchFamily="18" charset="0"/>
                <a:cs typeface="Times New Roman" panose="02020603050405020304" pitchFamily="18" charset="0"/>
              </a:rPr>
              <a:t>“</a:t>
            </a:r>
            <a:r>
              <a:rPr lang="en-US" sz="2200" kern="0" dirty="0">
                <a:effectLst/>
                <a:latin typeface="Times New Roman" panose="02020603050405020304" pitchFamily="18" charset="0"/>
                <a:ea typeface="Times New Roman" panose="02020603050405020304" pitchFamily="18" charset="0"/>
                <a:cs typeface="Times New Roman" panose="02020603050405020304" pitchFamily="18" charset="0"/>
              </a:rPr>
              <a:t>Or do you not know that the unrighteous will not inherit the kingdom of God? Do not be deceived: neither the sexually immoral, nor idolaters, nor adulterers, nor men who practice homosexuality, nor thieves, nor the greedy, nor drunkards, nor revilers, nor swindlers will inherit the kingdom of God.</a:t>
            </a:r>
            <a:r>
              <a:rPr lang="en-US" sz="2200" kern="100" dirty="0">
                <a:effectLst/>
                <a:latin typeface="Aptos" panose="020B0004020202020204" pitchFamily="34" charset="0"/>
                <a:ea typeface="Times New Roman" panose="02020603050405020304" pitchFamily="18" charset="0"/>
                <a:cs typeface="Times New Roman" panose="02020603050405020304" pitchFamily="18" charset="0"/>
              </a:rPr>
              <a:t>”                         </a:t>
            </a:r>
          </a:p>
          <a:p>
            <a:pPr marL="0" indent="0">
              <a:lnSpc>
                <a:spcPct val="107000"/>
              </a:lnSpc>
              <a:spcBef>
                <a:spcPts val="0"/>
              </a:spcBef>
              <a:spcAft>
                <a:spcPts val="600"/>
              </a:spcAft>
              <a:buNone/>
            </a:pPr>
            <a:r>
              <a:rPr lang="en-US" sz="2200" b="1" kern="100" dirty="0">
                <a:effectLst/>
                <a:latin typeface="Aptos" panose="020B0004020202020204" pitchFamily="34" charset="0"/>
                <a:ea typeface="Times New Roman" panose="02020603050405020304" pitchFamily="18" charset="0"/>
                <a:cs typeface="Times New Roman" panose="02020603050405020304" pitchFamily="18" charset="0"/>
              </a:rPr>
              <a:t>Gal 5:16,17, 19, 21 </a:t>
            </a:r>
            <a:r>
              <a:rPr lang="en-US" sz="2200" kern="100" dirty="0">
                <a:effectLst/>
                <a:latin typeface="Aptos" panose="020B0004020202020204" pitchFamily="34" charset="0"/>
                <a:ea typeface="Times New Roman" panose="02020603050405020304" pitchFamily="18" charset="0"/>
                <a:cs typeface="Times New Roman" panose="02020603050405020304" pitchFamily="18" charset="0"/>
              </a:rPr>
              <a:t>“But I say, walk by the Spirit, and you will not carry out the desire of the flesh. For the flesh sets its desire against the Spirit, and the Spirit against the flesh . . . Now the deeds of the flesh are evident, which are: immorality, impurity, sensuality, . . . that those who practice such things will not inherit the kingdom of God.”                     </a:t>
            </a:r>
          </a:p>
          <a:p>
            <a:pPr marL="0" indent="0">
              <a:lnSpc>
                <a:spcPct val="107000"/>
              </a:lnSpc>
              <a:spcBef>
                <a:spcPts val="0"/>
              </a:spcBef>
              <a:spcAft>
                <a:spcPts val="600"/>
              </a:spcAft>
              <a:buNone/>
            </a:pPr>
            <a:r>
              <a:rPr lang="en-US" sz="2200" b="1" kern="100" dirty="0">
                <a:effectLst/>
                <a:latin typeface="Aptos" panose="020B0004020202020204" pitchFamily="34" charset="0"/>
                <a:ea typeface="Times New Roman" panose="02020603050405020304" pitchFamily="18" charset="0"/>
                <a:cs typeface="Times New Roman" panose="02020603050405020304" pitchFamily="18" charset="0"/>
              </a:rPr>
              <a:t>Rev 21:8 </a:t>
            </a:r>
            <a:r>
              <a:rPr lang="en-US" sz="2200" kern="100" dirty="0">
                <a:effectLst/>
                <a:latin typeface="Aptos" panose="020B0004020202020204" pitchFamily="34" charset="0"/>
                <a:ea typeface="Times New Roman" panose="02020603050405020304" pitchFamily="18" charset="0"/>
                <a:cs typeface="Times New Roman" panose="02020603050405020304" pitchFamily="18" charset="0"/>
              </a:rPr>
              <a:t>“But as for the cowardly, the faithless, the detestable, as for murderers, the sexually immoral, sorcerers, idolaters, and all liars, their portion will be in the lake that burns with fire and sulfur, which is the second death.”</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676695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nSpc>
                <a:spcPct val="115000"/>
              </a:lnSpc>
              <a:spcBef>
                <a:spcPts val="0"/>
              </a:spcBef>
              <a:spcAft>
                <a:spcPts val="800"/>
              </a:spcAft>
              <a:buNone/>
            </a:pPr>
            <a:r>
              <a:rPr lang="en-US" sz="2400" dirty="0">
                <a:effectLst/>
                <a:latin typeface="Aptos" panose="020B0004020202020204" pitchFamily="34" charset="0"/>
                <a:ea typeface="Aptos" panose="020B0004020202020204" pitchFamily="34" charset="0"/>
                <a:cs typeface="Times New Roman" panose="02020603050405020304" pitchFamily="18" charset="0"/>
              </a:rPr>
              <a:t>In the same way that God does not condone, and therefore condemns, homosexuality - those who are attempting to subvert what God has created, both in body and in lifestyle, are going to find themselves being prevented from entering the kingdom of heaven and cast into outer darkness. I am referring to transgender situations where someone is subverting their God given birth gender. In response to questions about divorce, Jesus said this: </a:t>
            </a:r>
          </a:p>
          <a:p>
            <a:pPr marL="0" marR="0" indent="0">
              <a:lnSpc>
                <a:spcPct val="115000"/>
              </a:lnSpc>
              <a:spcBef>
                <a:spcPts val="0"/>
              </a:spcBef>
              <a:spcAft>
                <a:spcPts val="800"/>
              </a:spcAft>
              <a:buNone/>
            </a:pPr>
            <a:r>
              <a:rPr lang="en-US" sz="2400" dirty="0">
                <a:effectLst/>
                <a:latin typeface="Aptos" panose="020B0004020202020204" pitchFamily="34" charset="0"/>
                <a:ea typeface="Aptos" panose="020B0004020202020204" pitchFamily="34" charset="0"/>
                <a:cs typeface="Times New Roman" panose="02020603050405020304" pitchFamily="18" charset="0"/>
              </a:rPr>
              <a:t> </a:t>
            </a:r>
            <a:r>
              <a:rPr lang="en-US" sz="2400" b="1" dirty="0">
                <a:effectLst/>
                <a:latin typeface="Aptos" panose="020B0004020202020204" pitchFamily="34" charset="0"/>
                <a:ea typeface="Aptos" panose="020B0004020202020204" pitchFamily="34" charset="0"/>
                <a:cs typeface="Times New Roman" panose="02020603050405020304" pitchFamily="18" charset="0"/>
              </a:rPr>
              <a:t>Mark 10:9 “</a:t>
            </a:r>
            <a:r>
              <a:rPr lang="en-US" sz="2400" dirty="0">
                <a:effectLst/>
                <a:latin typeface="Aptos" panose="020B0004020202020204" pitchFamily="34" charset="0"/>
                <a:ea typeface="Aptos" panose="020B0004020202020204" pitchFamily="34" charset="0"/>
                <a:cs typeface="Times New Roman" panose="02020603050405020304" pitchFamily="18" charset="0"/>
              </a:rPr>
              <a:t>What therefore God has joined together, let no man separate.”</a:t>
            </a:r>
            <a:r>
              <a:rPr lang="en-US" sz="24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758507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1 Sam 16:7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But the Lord said to Samuel, ‘Do not look at his appearance because I have rejected him; for God sees not as a man sees, for man looks at the outward appearance, but the Lord looks at the heart.”     </a:t>
            </a:r>
          </a:p>
          <a:p>
            <a:pPr marL="0" indent="0">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Rom 14:10 “</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But you, why do you judge your brother? Or you again, why do you regard your brother with contempt? For we will all stand before the judgement seat of God.”          </a:t>
            </a:r>
          </a:p>
          <a:p>
            <a:pPr marL="0" indent="0">
              <a:lnSpc>
                <a:spcPct val="107000"/>
              </a:lnSpc>
              <a:spcBef>
                <a:spcPts val="0"/>
              </a:spcBef>
              <a:spcAft>
                <a:spcPts val="600"/>
              </a:spcAft>
              <a:buNone/>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James 2:13</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“For judgment will be merciless to one who has shown no mercy; mercy triumphs over judgment.”   </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149246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effectLst/>
                <a:latin typeface="Aptos" panose="020B0004020202020204" pitchFamily="34" charset="0"/>
                <a:ea typeface="Aptos" panose="020B0004020202020204" pitchFamily="34" charset="0"/>
                <a:cs typeface="Times New Roman" panose="02020603050405020304" pitchFamily="18" charset="0"/>
              </a:rPr>
              <a:t>Acts 20:26,27 “</a:t>
            </a:r>
            <a:r>
              <a:rPr lang="en-US" dirty="0">
                <a:effectLst/>
                <a:latin typeface="Aptos" panose="020B0004020202020204" pitchFamily="34" charset="0"/>
                <a:ea typeface="Aptos" panose="020B0004020202020204" pitchFamily="34" charset="0"/>
                <a:cs typeface="Times New Roman" panose="02020603050405020304" pitchFamily="18" charset="0"/>
              </a:rPr>
              <a:t>Therefore, I testify to you this day that I am innocent of the blood of all men. For I did not shrink from declaring to you the whole purpose of God.”          </a:t>
            </a:r>
          </a:p>
          <a:p>
            <a:pPr marL="0" indent="0">
              <a:lnSpc>
                <a:spcPct val="107000"/>
              </a:lnSpc>
              <a:spcBef>
                <a:spcPts val="0"/>
              </a:spcBef>
              <a:spcAft>
                <a:spcPts val="600"/>
              </a:spcAft>
              <a:buNone/>
            </a:pPr>
            <a:endParaRPr lang="en-US" b="1"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b="1" dirty="0">
                <a:effectLst/>
                <a:latin typeface="Aptos" panose="020B0004020202020204" pitchFamily="34" charset="0"/>
                <a:ea typeface="Aptos" panose="020B0004020202020204" pitchFamily="34" charset="0"/>
                <a:cs typeface="Times New Roman" panose="02020603050405020304" pitchFamily="18" charset="0"/>
              </a:rPr>
              <a:t>Ezekiel 33:6 “</a:t>
            </a:r>
            <a:r>
              <a:rPr lang="en-US" dirty="0">
                <a:effectLst/>
                <a:latin typeface="Aptos" panose="020B0004020202020204" pitchFamily="34" charset="0"/>
                <a:ea typeface="Aptos" panose="020B0004020202020204" pitchFamily="34" charset="0"/>
                <a:cs typeface="Times New Roman" panose="02020603050405020304" pitchFamily="18" charset="0"/>
              </a:rPr>
              <a:t>But if the watchman sees the sword coming and does not blow the trumpet, so that the people are not warned, and the sword comes and takes anyone of them, that person is taken away in his iniquity, </a:t>
            </a:r>
            <a:r>
              <a:rPr lang="en-US" b="1" dirty="0">
                <a:effectLst/>
                <a:latin typeface="Aptos" panose="020B0004020202020204" pitchFamily="34" charset="0"/>
                <a:ea typeface="Aptos" panose="020B0004020202020204" pitchFamily="34" charset="0"/>
                <a:cs typeface="Times New Roman" panose="02020603050405020304" pitchFamily="18" charset="0"/>
              </a:rPr>
              <a:t>but his blood I will require at the watchman’s hand.”</a:t>
            </a:r>
            <a:r>
              <a:rPr lang="en-US" dirty="0">
                <a:effectLst/>
                <a:latin typeface="Aptos" panose="020B0004020202020204" pitchFamily="34" charset="0"/>
                <a:ea typeface="Aptos" panose="020B0004020202020204" pitchFamily="34" charset="0"/>
                <a:cs typeface="Times New Roman" panose="02020603050405020304" pitchFamily="18" charset="0"/>
              </a:rPr>
              <a:t> </a:t>
            </a: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429155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2200" b="1" dirty="0">
                <a:effectLst/>
                <a:latin typeface="Aptos" panose="020B0004020202020204" pitchFamily="34" charset="0"/>
                <a:ea typeface="Aptos" panose="020B0004020202020204" pitchFamily="34" charset="0"/>
                <a:cs typeface="Times New Roman" panose="02020603050405020304" pitchFamily="18" charset="0"/>
              </a:rPr>
              <a:t>Mt 18:15 “</a:t>
            </a:r>
            <a:r>
              <a:rPr lang="en-US" sz="2200" dirty="0">
                <a:effectLst/>
                <a:latin typeface="Aptos" panose="020B0004020202020204" pitchFamily="34" charset="0"/>
                <a:ea typeface="Aptos" panose="020B0004020202020204" pitchFamily="34" charset="0"/>
                <a:cs typeface="Times New Roman" panose="02020603050405020304" pitchFamily="18" charset="0"/>
              </a:rPr>
              <a:t>If your brother sins, go and show him his fault in private; if he listens to you, you have won your brother.”   </a:t>
            </a:r>
          </a:p>
          <a:p>
            <a:pPr marL="0" indent="0">
              <a:lnSpc>
                <a:spcPct val="107000"/>
              </a:lnSpc>
              <a:spcBef>
                <a:spcPts val="0"/>
              </a:spcBef>
              <a:spcAft>
                <a:spcPts val="600"/>
              </a:spcAft>
              <a:buNone/>
            </a:pPr>
            <a:r>
              <a:rPr lang="en-US" sz="2200" b="1" dirty="0">
                <a:effectLst/>
                <a:latin typeface="Aptos" panose="020B0004020202020204" pitchFamily="34" charset="0"/>
                <a:ea typeface="Aptos" panose="020B0004020202020204" pitchFamily="34" charset="0"/>
                <a:cs typeface="Times New Roman" panose="02020603050405020304" pitchFamily="18" charset="0"/>
              </a:rPr>
              <a:t>John 7:24 “</a:t>
            </a:r>
            <a:r>
              <a:rPr lang="en-US" sz="2200" dirty="0">
                <a:effectLst/>
                <a:latin typeface="Aptos" panose="020B0004020202020204" pitchFamily="34" charset="0"/>
                <a:ea typeface="Aptos" panose="020B0004020202020204" pitchFamily="34" charset="0"/>
                <a:cs typeface="Times New Roman" panose="02020603050405020304" pitchFamily="18" charset="0"/>
              </a:rPr>
              <a:t>Do not judge according to appearance, but judge with righteous judgment.”          </a:t>
            </a:r>
          </a:p>
          <a:p>
            <a:pPr marL="0" indent="0">
              <a:lnSpc>
                <a:spcPct val="107000"/>
              </a:lnSpc>
              <a:spcBef>
                <a:spcPts val="0"/>
              </a:spcBef>
              <a:spcAft>
                <a:spcPts val="600"/>
              </a:spcAft>
              <a:buNone/>
            </a:pPr>
            <a:r>
              <a:rPr lang="en-US" sz="2200" b="1" dirty="0">
                <a:effectLst/>
                <a:latin typeface="Aptos" panose="020B0004020202020204" pitchFamily="34" charset="0"/>
                <a:ea typeface="Aptos" panose="020B0004020202020204" pitchFamily="34" charset="0"/>
                <a:cs typeface="Times New Roman" panose="02020603050405020304" pitchFamily="18" charset="0"/>
              </a:rPr>
              <a:t>2 Tim 2:24-26 “</a:t>
            </a:r>
            <a:r>
              <a:rPr lang="en-US" sz="2200" dirty="0">
                <a:effectLst/>
                <a:latin typeface="Aptos" panose="020B0004020202020204" pitchFamily="34" charset="0"/>
                <a:ea typeface="Aptos" panose="020B0004020202020204" pitchFamily="34" charset="0"/>
                <a:cs typeface="Times New Roman" panose="02020603050405020304" pitchFamily="18" charset="0"/>
              </a:rPr>
              <a:t>The Lord’s bond-servant must not be quarrelsome, but be kind to all, able to teach, patient when wronged, </a:t>
            </a:r>
            <a:r>
              <a:rPr lang="en-US" sz="2200" b="1" dirty="0">
                <a:effectLst/>
                <a:latin typeface="Aptos" panose="020B0004020202020204" pitchFamily="34" charset="0"/>
                <a:ea typeface="Aptos" panose="020B0004020202020204" pitchFamily="34" charset="0"/>
                <a:cs typeface="Times New Roman" panose="02020603050405020304" pitchFamily="18" charset="0"/>
              </a:rPr>
              <a:t>with gentleness correcting</a:t>
            </a:r>
            <a:r>
              <a:rPr lang="en-US" sz="2200" dirty="0">
                <a:effectLst/>
                <a:latin typeface="Aptos" panose="020B0004020202020204" pitchFamily="34" charset="0"/>
                <a:ea typeface="Aptos" panose="020B0004020202020204" pitchFamily="34" charset="0"/>
                <a:cs typeface="Times New Roman" panose="02020603050405020304" pitchFamily="18" charset="0"/>
              </a:rPr>
              <a:t> those who are in opposition, if perhaps God may grant them repentance leading to the knowledge of the truth, and they may come to their senses and escape from the snare of the devil, having been held captive by his to do his will.”          </a:t>
            </a:r>
          </a:p>
          <a:p>
            <a:pPr marL="0" indent="0">
              <a:lnSpc>
                <a:spcPct val="107000"/>
              </a:lnSpc>
              <a:spcBef>
                <a:spcPts val="0"/>
              </a:spcBef>
              <a:spcAft>
                <a:spcPts val="600"/>
              </a:spcAft>
              <a:buNone/>
            </a:pPr>
            <a:r>
              <a:rPr lang="en-US" sz="2200" b="1" dirty="0">
                <a:effectLst/>
                <a:latin typeface="Aptos" panose="020B0004020202020204" pitchFamily="34" charset="0"/>
                <a:ea typeface="Aptos" panose="020B0004020202020204" pitchFamily="34" charset="0"/>
                <a:cs typeface="Times New Roman" panose="02020603050405020304" pitchFamily="18" charset="0"/>
              </a:rPr>
              <a:t>Eph 6:12 “</a:t>
            </a:r>
            <a:r>
              <a:rPr lang="en-US" sz="2200" dirty="0">
                <a:effectLst/>
                <a:latin typeface="Aptos" panose="020B0004020202020204" pitchFamily="34" charset="0"/>
                <a:ea typeface="Aptos" panose="020B0004020202020204" pitchFamily="34" charset="0"/>
                <a:cs typeface="Times New Roman" panose="02020603050405020304" pitchFamily="18" charset="0"/>
              </a:rPr>
              <a:t>For our struggle is not against flesh and blood, but against the rulers, against the authorities, against the powers of this dark world and against the spiritual forces of evil in the heavenly realms.”</a:t>
            </a:r>
            <a:endParaRPr lang="en-US" sz="2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611349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endParaRPr lang="en-US" sz="10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b="1" kern="100" dirty="0">
                <a:effectLst/>
                <a:latin typeface="Calibri" panose="020F0502020204030204" pitchFamily="34" charset="0"/>
                <a:ea typeface="Calibri" panose="020F0502020204030204" pitchFamily="34" charset="0"/>
                <a:cs typeface="Times New Roman" panose="02020603050405020304" pitchFamily="18" charset="0"/>
              </a:rPr>
              <a:t>James 5:16   </a:t>
            </a:r>
            <a:r>
              <a:rPr lang="en-US" kern="100" dirty="0">
                <a:effectLst/>
                <a:latin typeface="Calibri" panose="020F0502020204030204" pitchFamily="34" charset="0"/>
                <a:ea typeface="Calibri" panose="020F0502020204030204" pitchFamily="34" charset="0"/>
                <a:cs typeface="Times New Roman" panose="02020603050405020304" pitchFamily="18" charset="0"/>
              </a:rPr>
              <a:t>“Therefore, confess your sins to one another, and pray for one another so that you may be healed. The effective prayer of a righteous man can accomplish much.”</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nSpc>
                <a:spcPct val="106000"/>
              </a:lnSpc>
              <a:spcBef>
                <a:spcPts val="0"/>
              </a:spcBef>
              <a:spcAft>
                <a:spcPts val="563"/>
              </a:spcAft>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gn="ctr">
              <a:lnSpc>
                <a:spcPct val="106000"/>
              </a:lnSpc>
              <a:spcBef>
                <a:spcPts val="0"/>
              </a:spcBef>
              <a:spcAft>
                <a:spcPts val="563"/>
              </a:spcAft>
              <a:buNone/>
            </a:pPr>
            <a:r>
              <a:rPr lang="en-US" sz="3600" kern="100" dirty="0">
                <a:effectLst/>
                <a:latin typeface="Aptos" panose="020B0004020202020204" pitchFamily="34" charset="0"/>
                <a:ea typeface="Aptos" panose="020B0004020202020204" pitchFamily="34" charset="0"/>
                <a:cs typeface="Times New Roman" panose="02020603050405020304" pitchFamily="18" charset="0"/>
              </a:rPr>
              <a:t>Homosexuality </a:t>
            </a:r>
          </a:p>
          <a:p>
            <a:pPr marL="0" indent="0" algn="ctr">
              <a:lnSpc>
                <a:spcPct val="106000"/>
              </a:lnSpc>
              <a:spcBef>
                <a:spcPts val="0"/>
              </a:spcBef>
              <a:spcAft>
                <a:spcPts val="563"/>
              </a:spcAft>
              <a:buNone/>
            </a:pPr>
            <a:r>
              <a:rPr lang="en-US" sz="3600" kern="100" dirty="0">
                <a:effectLst/>
                <a:latin typeface="Aptos" panose="020B0004020202020204" pitchFamily="34" charset="0"/>
                <a:ea typeface="Aptos" panose="020B0004020202020204" pitchFamily="34" charset="0"/>
                <a:cs typeface="Times New Roman" panose="02020603050405020304" pitchFamily="18" charset="0"/>
              </a:rPr>
              <a:t>and </a:t>
            </a:r>
          </a:p>
          <a:p>
            <a:pPr marL="0" indent="0" algn="ctr">
              <a:lnSpc>
                <a:spcPct val="106000"/>
              </a:lnSpc>
              <a:spcBef>
                <a:spcPts val="0"/>
              </a:spcBef>
              <a:spcAft>
                <a:spcPts val="563"/>
              </a:spcAft>
              <a:buNone/>
            </a:pPr>
            <a:r>
              <a:rPr lang="en-US" sz="3600" kern="100" dirty="0">
                <a:effectLst/>
                <a:latin typeface="Aptos" panose="020B0004020202020204" pitchFamily="34" charset="0"/>
                <a:ea typeface="Aptos" panose="020B0004020202020204" pitchFamily="34" charset="0"/>
                <a:cs typeface="Times New Roman" panose="02020603050405020304" pitchFamily="18" charset="0"/>
              </a:rPr>
              <a:t>LGBTQ</a:t>
            </a:r>
          </a:p>
          <a:p>
            <a:pPr marL="0" indent="0" algn="ctr">
              <a:lnSpc>
                <a:spcPct val="106000"/>
              </a:lnSpc>
              <a:spcBef>
                <a:spcPts val="0"/>
              </a:spcBef>
              <a:spcAft>
                <a:spcPts val="563"/>
              </a:spcAft>
              <a:buNone/>
            </a:pPr>
            <a:endParaRPr lang="en-US" sz="8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endParaRPr lang="en-US" sz="54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endParaRPr lang="en-US" sz="12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indent="0">
              <a:lnSpc>
                <a:spcPct val="107000"/>
              </a:lnSpc>
              <a:spcBef>
                <a:spcPts val="0"/>
              </a:spcBef>
              <a:spcAft>
                <a:spcPts val="800"/>
              </a:spcAft>
              <a:buNone/>
            </a:pPr>
            <a:r>
              <a:rPr lang="en-US" sz="2600" b="1" dirty="0">
                <a:effectLst/>
                <a:latin typeface="Aptos" panose="020B0004020202020204" pitchFamily="34" charset="0"/>
                <a:ea typeface="Aptos" panose="020B0004020202020204" pitchFamily="34" charset="0"/>
                <a:cs typeface="Times New Roman" panose="02020603050405020304" pitchFamily="18" charset="0"/>
              </a:rPr>
              <a:t>2 Tim 2:24-26     “</a:t>
            </a:r>
            <a:r>
              <a:rPr lang="en-US" sz="2600" dirty="0">
                <a:effectLst/>
                <a:latin typeface="Aptos" panose="020B0004020202020204" pitchFamily="34" charset="0"/>
                <a:ea typeface="Aptos" panose="020B0004020202020204" pitchFamily="34" charset="0"/>
                <a:cs typeface="Times New Roman" panose="02020603050405020304" pitchFamily="18" charset="0"/>
              </a:rPr>
              <a:t>The Lord’s bond-servant must not be quarrelsome, but be kind to all, able to teach, patient when wronged, </a:t>
            </a:r>
            <a:r>
              <a:rPr lang="en-US" sz="2600" b="1" dirty="0">
                <a:effectLst/>
                <a:latin typeface="Aptos" panose="020B0004020202020204" pitchFamily="34" charset="0"/>
                <a:ea typeface="Aptos" panose="020B0004020202020204" pitchFamily="34" charset="0"/>
                <a:cs typeface="Times New Roman" panose="02020603050405020304" pitchFamily="18" charset="0"/>
              </a:rPr>
              <a:t>with gentleness correcting</a:t>
            </a:r>
            <a:r>
              <a:rPr lang="en-US" sz="2600" dirty="0">
                <a:effectLst/>
                <a:latin typeface="Aptos" panose="020B0004020202020204" pitchFamily="34" charset="0"/>
                <a:ea typeface="Aptos" panose="020B0004020202020204" pitchFamily="34" charset="0"/>
                <a:cs typeface="Times New Roman" panose="02020603050405020304" pitchFamily="18" charset="0"/>
              </a:rPr>
              <a:t> those who are in opposition, if perhaps God may grant them repentance leading to the knowledge of the truth and they may come to their senses and escape from the snare of the devil, having been held captive by him to do his will.”    </a:t>
            </a:r>
          </a:p>
          <a:p>
            <a:pPr marL="0" marR="0" indent="0">
              <a:lnSpc>
                <a:spcPct val="107000"/>
              </a:lnSpc>
              <a:spcBef>
                <a:spcPts val="0"/>
              </a:spcBef>
              <a:spcAft>
                <a:spcPts val="800"/>
              </a:spcAft>
              <a:buNone/>
            </a:pPr>
            <a:endParaRPr lang="en-US" sz="10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07000"/>
              </a:lnSpc>
              <a:spcBef>
                <a:spcPts val="0"/>
              </a:spcBef>
              <a:spcAft>
                <a:spcPts val="800"/>
              </a:spcAft>
              <a:buNone/>
            </a:pPr>
            <a:r>
              <a:rPr lang="en-US" sz="2600" b="1" dirty="0">
                <a:effectLst/>
                <a:latin typeface="Aptos" panose="020B0004020202020204" pitchFamily="34" charset="0"/>
                <a:ea typeface="Aptos" panose="020B0004020202020204" pitchFamily="34" charset="0"/>
                <a:cs typeface="Times New Roman" panose="02020603050405020304" pitchFamily="18" charset="0"/>
              </a:rPr>
              <a:t>Gal 6:1 “</a:t>
            </a:r>
            <a:r>
              <a:rPr lang="en-US" sz="2600" dirty="0">
                <a:effectLst/>
                <a:latin typeface="Aptos" panose="020B0004020202020204" pitchFamily="34" charset="0"/>
                <a:ea typeface="Aptos" panose="020B0004020202020204" pitchFamily="34" charset="0"/>
                <a:cs typeface="Times New Roman" panose="02020603050405020304" pitchFamily="18" charset="0"/>
              </a:rPr>
              <a:t>Brethren, even if anyone is caught in any trespass, you who are spiritual, </a:t>
            </a:r>
            <a:r>
              <a:rPr lang="en-US" sz="2600" b="1" dirty="0">
                <a:effectLst/>
                <a:latin typeface="Aptos" panose="020B0004020202020204" pitchFamily="34" charset="0"/>
                <a:ea typeface="Aptos" panose="020B0004020202020204" pitchFamily="34" charset="0"/>
                <a:cs typeface="Times New Roman" panose="02020603050405020304" pitchFamily="18" charset="0"/>
              </a:rPr>
              <a:t>restore such a one in a spirit of gentleness</a:t>
            </a:r>
            <a:r>
              <a:rPr lang="en-US" sz="2600" dirty="0">
                <a:effectLst/>
                <a:latin typeface="Aptos" panose="020B0004020202020204" pitchFamily="34" charset="0"/>
                <a:ea typeface="Aptos" panose="020B0004020202020204" pitchFamily="34" charset="0"/>
                <a:cs typeface="Times New Roman" panose="02020603050405020304" pitchFamily="18" charset="0"/>
              </a:rPr>
              <a:t>, each one looking to yourself, so that you too will not be tempted.” </a:t>
            </a:r>
            <a:endParaRPr lang="en-US" sz="2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41175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36A70-231C-510F-06F4-9F890B2A99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D8AE59-59DB-B574-59D0-63588A86D81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D226855-EFA6-1799-FCC8-21C4783DD4AF}"/>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800"/>
              </a:spcAft>
              <a:buNone/>
            </a:pPr>
            <a:r>
              <a:rPr lang="en-US" b="1" kern="100" dirty="0">
                <a:effectLst/>
                <a:latin typeface="Aptos" panose="020B0004020202020204" pitchFamily="34" charset="0"/>
                <a:ea typeface="Aptos" panose="020B0004020202020204" pitchFamily="34" charset="0"/>
                <a:cs typeface="Times New Roman" panose="02020603050405020304" pitchFamily="18" charset="0"/>
              </a:rPr>
              <a:t>1 John 1:9 “</a:t>
            </a:r>
            <a:r>
              <a:rPr lang="en-US" kern="100" dirty="0">
                <a:effectLst/>
                <a:latin typeface="Aptos" panose="020B0004020202020204" pitchFamily="34" charset="0"/>
                <a:ea typeface="Aptos" panose="020B0004020202020204" pitchFamily="34" charset="0"/>
                <a:cs typeface="Times New Roman" panose="02020603050405020304" pitchFamily="18" charset="0"/>
              </a:rPr>
              <a:t>If we confess our sins, He is faithful and righteous to forgive us our sins and to cleanse us from all unrighteousness.”</a:t>
            </a:r>
            <a:r>
              <a:rPr lang="en-US" kern="100" dirty="0">
                <a:solidFill>
                  <a:srgbClr val="00B050"/>
                </a:solidFill>
                <a:effectLst/>
                <a:latin typeface="Aptos" panose="020B0004020202020204" pitchFamily="34" charset="0"/>
                <a:ea typeface="Aptos" panose="020B0004020202020204" pitchFamily="34" charset="0"/>
                <a:cs typeface="Times New Roman" panose="02020603050405020304" pitchFamily="18" charset="0"/>
              </a:rPr>
              <a:t> </a:t>
            </a:r>
          </a:p>
          <a:p>
            <a:pPr marL="0" indent="0">
              <a:lnSpc>
                <a:spcPct val="107000"/>
              </a:lnSpc>
              <a:spcBef>
                <a:spcPts val="0"/>
              </a:spcBef>
              <a:spcAft>
                <a:spcPts val="800"/>
              </a:spcAft>
              <a:buNone/>
            </a:pPr>
            <a:endParaRPr lang="en-US" b="1" kern="100" dirty="0">
              <a:solidFill>
                <a:srgbClr val="00B050"/>
              </a:solidFill>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800"/>
              </a:spcAft>
              <a:buNone/>
            </a:pPr>
            <a:r>
              <a:rPr lang="en-US" b="1" kern="100" dirty="0">
                <a:effectLst/>
                <a:latin typeface="Aptos" panose="020B0004020202020204" pitchFamily="34" charset="0"/>
                <a:ea typeface="Aptos" panose="020B0004020202020204" pitchFamily="34" charset="0"/>
                <a:cs typeface="Times New Roman" panose="02020603050405020304" pitchFamily="18" charset="0"/>
              </a:rPr>
              <a:t>2 Chron 7:14 “</a:t>
            </a:r>
            <a:r>
              <a:rPr lang="en-US" kern="100" dirty="0">
                <a:effectLst/>
                <a:latin typeface="Aptos" panose="020B0004020202020204" pitchFamily="34" charset="0"/>
                <a:ea typeface="Aptos" panose="020B0004020202020204" pitchFamily="34" charset="0"/>
                <a:cs typeface="Times New Roman" panose="02020603050405020304" pitchFamily="18" charset="0"/>
              </a:rPr>
              <a:t>If My people, which are called by My name, shall humble themselves, and pray, and seek My face, and turn from their wicked ways – then I will hear from heaven, and will forgive their sins, and will heal their land.”</a:t>
            </a:r>
          </a:p>
          <a:p>
            <a:pPr marL="0" marR="0" indent="0">
              <a:lnSpc>
                <a:spcPct val="107000"/>
              </a:lnSpc>
              <a:spcBef>
                <a:spcPts val="0"/>
              </a:spcBef>
              <a:spcAft>
                <a:spcPts val="800"/>
              </a:spcAft>
              <a:buNone/>
            </a:pP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52266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1800" b="1"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b="1" dirty="0">
                <a:effectLst/>
                <a:latin typeface="Aptos" panose="020B0004020202020204" pitchFamily="34" charset="0"/>
                <a:ea typeface="Aptos" panose="020B0004020202020204" pitchFamily="34" charset="0"/>
                <a:cs typeface="Times New Roman" panose="02020603050405020304" pitchFamily="18" charset="0"/>
              </a:rPr>
              <a:t>Gen 2:18, 21,22,24 “</a:t>
            </a:r>
            <a:r>
              <a:rPr lang="en-US" dirty="0">
                <a:effectLst/>
                <a:latin typeface="Aptos" panose="020B0004020202020204" pitchFamily="34" charset="0"/>
                <a:ea typeface="Aptos" panose="020B0004020202020204" pitchFamily="34" charset="0"/>
                <a:cs typeface="Times New Roman" panose="02020603050405020304" pitchFamily="18" charset="0"/>
              </a:rPr>
              <a:t>Then the Lord God said, ‘It is not good for the man to be alone; I will make him a helper suitable for him. So, the Lord caused a deep sleep to fall upon the man, and he slept; then He took one of his ribs and closed up the flesh at that place. The Lord God fashioned into a woman the rib which He had taken from the man and brought her to the man. For this reason, a man shall leave his father and mother and be joined to his wife; and they shall become one flesh. . . . </a:t>
            </a: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127075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effectLst/>
                <a:latin typeface="Aptos" panose="020B0004020202020204" pitchFamily="34" charset="0"/>
                <a:ea typeface="Aptos" panose="020B0004020202020204" pitchFamily="34" charset="0"/>
                <a:cs typeface="Times New Roman" panose="02020603050405020304" pitchFamily="18" charset="0"/>
              </a:rPr>
              <a:t>Gen 5:1,2 “</a:t>
            </a:r>
            <a:r>
              <a:rPr lang="en-US" dirty="0">
                <a:effectLst/>
                <a:latin typeface="Aptos" panose="020B0004020202020204" pitchFamily="34" charset="0"/>
                <a:ea typeface="Aptos" panose="020B0004020202020204" pitchFamily="34" charset="0"/>
                <a:cs typeface="Times New Roman" panose="02020603050405020304" pitchFamily="18" charset="0"/>
              </a:rPr>
              <a:t>This is the book of the generations of Adam. In the day when God created man, He made him in the likeness of God. He created them male and female, and He blessed them and named them Man in the day they were created.”    </a:t>
            </a:r>
          </a:p>
          <a:p>
            <a:pPr marL="0" indent="0">
              <a:lnSpc>
                <a:spcPct val="107000"/>
              </a:lnSpc>
              <a:spcBef>
                <a:spcPts val="0"/>
              </a:spcBef>
              <a:spcAft>
                <a:spcPts val="600"/>
              </a:spcAft>
              <a:buNone/>
            </a:pPr>
            <a:r>
              <a:rPr lang="en-US" b="1" dirty="0">
                <a:effectLst/>
                <a:latin typeface="Aptos" panose="020B0004020202020204" pitchFamily="34" charset="0"/>
                <a:ea typeface="Aptos" panose="020B0004020202020204" pitchFamily="34" charset="0"/>
                <a:cs typeface="Times New Roman" panose="02020603050405020304" pitchFamily="18" charset="0"/>
              </a:rPr>
              <a:t>Gen 1:28 “</a:t>
            </a:r>
            <a:r>
              <a:rPr lang="en-US" dirty="0">
                <a:effectLst/>
                <a:latin typeface="Aptos" panose="020B0004020202020204" pitchFamily="34" charset="0"/>
                <a:ea typeface="Aptos" panose="020B0004020202020204" pitchFamily="34" charset="0"/>
                <a:cs typeface="Times New Roman" panose="02020603050405020304" pitchFamily="18" charset="0"/>
              </a:rPr>
              <a:t>God blessed them and said to them, “Be fruitful and increase in number; fill the earth and subdue it. Rule over the fish in the sea and ….”  </a:t>
            </a:r>
            <a:endParaRPr lang="en-US" dirty="0">
              <a:solidFill>
                <a:srgbClr val="00B050"/>
              </a:solidFill>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endParaRPr lang="en-US" b="1" dirty="0">
              <a:solidFill>
                <a:srgbClr val="00B050"/>
              </a:solidFill>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b="1" dirty="0">
                <a:effectLst/>
                <a:latin typeface="Aptos" panose="020B0004020202020204" pitchFamily="34" charset="0"/>
                <a:ea typeface="Aptos" panose="020B0004020202020204" pitchFamily="34" charset="0"/>
                <a:cs typeface="Times New Roman" panose="02020603050405020304" pitchFamily="18" charset="0"/>
              </a:rPr>
              <a:t>1 Cor 7:2 “</a:t>
            </a:r>
            <a:r>
              <a:rPr lang="en-US" dirty="0">
                <a:effectLst/>
                <a:latin typeface="Aptos" panose="020B0004020202020204" pitchFamily="34" charset="0"/>
                <a:ea typeface="Aptos" panose="020B0004020202020204" pitchFamily="34" charset="0"/>
                <a:cs typeface="Times New Roman" panose="02020603050405020304" pitchFamily="18" charset="0"/>
              </a:rPr>
              <a:t>But because of immoralities, each man is to have his own wife, and each woman is to have her own husband.” </a:t>
            </a: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81046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effectLst/>
                <a:latin typeface="Aptos" panose="020B0004020202020204" pitchFamily="34" charset="0"/>
                <a:ea typeface="Aptos" panose="020B0004020202020204" pitchFamily="34" charset="0"/>
                <a:cs typeface="Times New Roman" panose="02020603050405020304" pitchFamily="18" charset="0"/>
              </a:rPr>
              <a:t>1 Sam 15:22   “</a:t>
            </a:r>
            <a:r>
              <a:rPr lang="en-US" dirty="0">
                <a:effectLst/>
                <a:latin typeface="Aptos" panose="020B0004020202020204" pitchFamily="34" charset="0"/>
                <a:ea typeface="Aptos" panose="020B0004020202020204" pitchFamily="34" charset="0"/>
                <a:cs typeface="Times New Roman" panose="02020603050405020304" pitchFamily="18" charset="0"/>
              </a:rPr>
              <a:t>Samuel said, “Does the Lord have as much delight in burnt offerings and sacrifices as in obeying the voice of the Lord? Behold, to obey is better than a sacrifice, </a:t>
            </a:r>
            <a:r>
              <a:rPr lang="en-US" i="1" dirty="0">
                <a:effectLst/>
                <a:latin typeface="Aptos" panose="020B0004020202020204" pitchFamily="34" charset="0"/>
                <a:ea typeface="Aptos" panose="020B0004020202020204" pitchFamily="34" charset="0"/>
                <a:cs typeface="Times New Roman" panose="02020603050405020304" pitchFamily="18" charset="0"/>
              </a:rPr>
              <a:t>and</a:t>
            </a:r>
            <a:r>
              <a:rPr lang="en-US" dirty="0">
                <a:effectLst/>
                <a:latin typeface="Aptos" panose="020B0004020202020204" pitchFamily="34" charset="0"/>
                <a:ea typeface="Aptos" panose="020B0004020202020204" pitchFamily="34" charset="0"/>
                <a:cs typeface="Times New Roman" panose="02020603050405020304" pitchFamily="18" charset="0"/>
              </a:rPr>
              <a:t> to pay attention is </a:t>
            </a:r>
            <a:r>
              <a:rPr lang="en-US" i="1" dirty="0">
                <a:effectLst/>
                <a:latin typeface="Aptos" panose="020B0004020202020204" pitchFamily="34" charset="0"/>
                <a:ea typeface="Aptos" panose="020B0004020202020204" pitchFamily="34" charset="0"/>
                <a:cs typeface="Times New Roman" panose="02020603050405020304" pitchFamily="18" charset="0"/>
              </a:rPr>
              <a:t>better</a:t>
            </a:r>
            <a:r>
              <a:rPr lang="en-US" dirty="0">
                <a:effectLst/>
                <a:latin typeface="Aptos" panose="020B0004020202020204" pitchFamily="34" charset="0"/>
                <a:ea typeface="Aptos" panose="020B0004020202020204" pitchFamily="34" charset="0"/>
                <a:cs typeface="Times New Roman" panose="02020603050405020304" pitchFamily="18" charset="0"/>
              </a:rPr>
              <a:t> than the fat of rams.” </a:t>
            </a:r>
          </a:p>
          <a:p>
            <a:pPr marL="0" indent="0">
              <a:lnSpc>
                <a:spcPct val="107000"/>
              </a:lnSpc>
              <a:spcBef>
                <a:spcPts val="0"/>
              </a:spcBef>
              <a:spcAft>
                <a:spcPts val="600"/>
              </a:spcAft>
              <a:buNone/>
            </a:pPr>
            <a:endParaRPr lang="en-US" b="1" dirty="0">
              <a:latin typeface="Aptos" panose="020B000402020202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b="1" dirty="0">
                <a:effectLst/>
                <a:latin typeface="Aptos" panose="020B0004020202020204" pitchFamily="34" charset="0"/>
                <a:ea typeface="Aptos" panose="020B0004020202020204" pitchFamily="34" charset="0"/>
                <a:cs typeface="Times New Roman" panose="02020603050405020304" pitchFamily="18" charset="0"/>
              </a:rPr>
              <a:t>Mtt 15:7-9  “</a:t>
            </a:r>
            <a:r>
              <a:rPr lang="en-US" dirty="0">
                <a:effectLst/>
                <a:latin typeface="Aptos" panose="020B0004020202020204" pitchFamily="34" charset="0"/>
                <a:ea typeface="Aptos" panose="020B0004020202020204" pitchFamily="34" charset="0"/>
                <a:cs typeface="Times New Roman" panose="02020603050405020304" pitchFamily="18" charset="0"/>
              </a:rPr>
              <a:t>[Jesus said] you hypocrites, rightly did Isaiah prophesy of you: ‘This people honor Me with their lips, but their heart is far away from Me. But in vain do they worship Me, teaching as doctrines the precepts of men.” </a:t>
            </a: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marR="0">
              <a:lnSpc>
                <a:spcPct val="115000"/>
              </a:lnSpc>
              <a:spcBef>
                <a:spcPts val="0"/>
              </a:spcBef>
              <a:spcAft>
                <a:spcPts val="800"/>
              </a:spcAft>
            </a:pPr>
            <a:r>
              <a:rPr lang="en-US"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So, what does Scripture teach us about our sexual relationships?</a:t>
            </a:r>
          </a:p>
          <a:p>
            <a:pPr marL="0" marR="0" indent="0">
              <a:lnSpc>
                <a:spcPct val="115000"/>
              </a:lnSpc>
              <a:spcBef>
                <a:spcPts val="0"/>
              </a:spcBef>
              <a:spcAft>
                <a:spcPts val="800"/>
              </a:spcAft>
              <a:buNone/>
            </a:pPr>
            <a:r>
              <a:rPr lang="en-US"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rPr>
              <a:t> </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b="1" kern="100" dirty="0">
                <a:effectLst/>
                <a:latin typeface="Aptos" panose="020B0004020202020204" pitchFamily="34" charset="0"/>
                <a:ea typeface="Aptos" panose="020B0004020202020204" pitchFamily="34" charset="0"/>
                <a:cs typeface="Times New Roman" panose="02020603050405020304" pitchFamily="18" charset="0"/>
              </a:rPr>
              <a:t>1). In Genesis </a:t>
            </a:r>
            <a:r>
              <a:rPr lang="en-US" kern="100" dirty="0">
                <a:effectLst/>
                <a:latin typeface="Aptos" panose="020B0004020202020204" pitchFamily="34" charset="0"/>
                <a:ea typeface="Aptos" panose="020B0004020202020204" pitchFamily="34" charset="0"/>
                <a:cs typeface="Times New Roman" panose="02020603050405020304" pitchFamily="18" charset="0"/>
              </a:rPr>
              <a:t>God created and commanded a union between a man and woman so that they might be one and to be fruitful and multiply. </a:t>
            </a:r>
          </a:p>
          <a:p>
            <a:pPr marL="0" marR="0" indent="0">
              <a:lnSpc>
                <a:spcPct val="115000"/>
              </a:lnSpc>
              <a:spcBef>
                <a:spcPts val="0"/>
              </a:spcBef>
              <a:spcAft>
                <a:spcPts val="800"/>
              </a:spcAft>
              <a:buNone/>
            </a:pPr>
            <a:endParaRPr lang="en-US" sz="1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15000"/>
              </a:lnSpc>
              <a:spcBef>
                <a:spcPts val="0"/>
              </a:spcBef>
              <a:spcAft>
                <a:spcPts val="800"/>
              </a:spcAft>
            </a:pPr>
            <a:r>
              <a:rPr lang="en-US" b="1" dirty="0">
                <a:effectLst/>
                <a:latin typeface="Aptos" panose="020B0004020202020204" pitchFamily="34" charset="0"/>
                <a:ea typeface="Aptos" panose="020B0004020202020204" pitchFamily="34" charset="0"/>
                <a:cs typeface="Times New Roman" panose="02020603050405020304" pitchFamily="18" charset="0"/>
              </a:rPr>
              <a:t>2). Exodus 20:14 “</a:t>
            </a:r>
            <a:r>
              <a:rPr lang="en-US" dirty="0">
                <a:effectLst/>
                <a:latin typeface="Aptos" panose="020B0004020202020204" pitchFamily="34" charset="0"/>
                <a:ea typeface="Aptos" panose="020B0004020202020204" pitchFamily="34" charset="0"/>
                <a:cs typeface="Times New Roman" panose="02020603050405020304" pitchFamily="18" charset="0"/>
              </a:rPr>
              <a:t>You shall not commit adultery.” </a:t>
            </a:r>
            <a:endParaRPr lang="en-US"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kern="100" dirty="0">
                <a:effectLst/>
                <a:latin typeface="Aptos" panose="020B0004020202020204" pitchFamily="34" charset="0"/>
                <a:ea typeface="Aptos" panose="020B0004020202020204" pitchFamily="34" charset="0"/>
                <a:cs typeface="Times New Roman" panose="02020603050405020304" pitchFamily="18" charset="0"/>
              </a:rPr>
              <a:t>3). Lev 18:22 “</a:t>
            </a:r>
            <a:r>
              <a:rPr lang="en-US" kern="100" dirty="0">
                <a:effectLst/>
                <a:latin typeface="Aptos" panose="020B0004020202020204" pitchFamily="34" charset="0"/>
                <a:ea typeface="Aptos" panose="020B0004020202020204" pitchFamily="34" charset="0"/>
                <a:cs typeface="Times New Roman" panose="02020603050405020304" pitchFamily="18" charset="0"/>
              </a:rPr>
              <a:t>You shall not lie with a male as one lies with a female; it is an abomination.”    </a:t>
            </a:r>
          </a:p>
          <a:p>
            <a:pPr marL="0" indent="0">
              <a:lnSpc>
                <a:spcPct val="107000"/>
              </a:lnSpc>
              <a:spcBef>
                <a:spcPts val="0"/>
              </a:spcBef>
              <a:spcAft>
                <a:spcPts val="600"/>
              </a:spcAft>
              <a:buNone/>
            </a:pPr>
            <a:endParaRPr lang="en-US" b="1" kern="100"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Bef>
                <a:spcPts val="0"/>
              </a:spcBef>
              <a:spcAft>
                <a:spcPts val="600"/>
              </a:spcAft>
              <a:buNone/>
            </a:pPr>
            <a:r>
              <a:rPr lang="en-US" b="1" kern="100" dirty="0">
                <a:effectLst/>
                <a:latin typeface="Aptos" panose="020B0004020202020204" pitchFamily="34" charset="0"/>
                <a:ea typeface="Aptos" panose="020B0004020202020204" pitchFamily="34" charset="0"/>
                <a:cs typeface="Times New Roman" panose="02020603050405020304" pitchFamily="18" charset="0"/>
              </a:rPr>
              <a:t>Lev 20:13 “</a:t>
            </a:r>
            <a:r>
              <a:rPr lang="en-US" kern="0" dirty="0">
                <a:effectLst/>
                <a:latin typeface="Aptos" panose="020B0004020202020204" pitchFamily="34" charset="0"/>
                <a:ea typeface="Times New Roman" panose="02020603050405020304" pitchFamily="18" charset="0"/>
                <a:cs typeface="Times New Roman" panose="02020603050405020304" pitchFamily="18" charset="0"/>
              </a:rPr>
              <a:t>If a man lies with a male as with a woman, both of them have committed an abomination; they shall surely be put to death; their blood is upon them.”  . . . </a:t>
            </a:r>
            <a:endParaRPr lang="en-US"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857862921"/>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TM04033925[[fn=Droplet]]</Template>
  <TotalTime>349</TotalTime>
  <Words>1656</Words>
  <Application>Microsoft Office PowerPoint</Application>
  <PresentationFormat>On-screen Show (4:3)</PresentationFormat>
  <Paragraphs>55</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Aptos</vt:lpstr>
      <vt:lpstr>Arial</vt:lpstr>
      <vt:lpstr>Calibri</vt:lpstr>
      <vt:lpstr>Calibri Light</vt:lpstr>
      <vt:lpstr>Tempus Sans ITC</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50</cp:revision>
  <dcterms:created xsi:type="dcterms:W3CDTF">2019-04-11T15:26:57Z</dcterms:created>
  <dcterms:modified xsi:type="dcterms:W3CDTF">2024-09-05T15:25:24Z</dcterms:modified>
</cp:coreProperties>
</file>