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19" r:id="rId7"/>
    <p:sldId id="317" r:id="rId8"/>
    <p:sldId id="316" r:id="rId9"/>
    <p:sldId id="323" r:id="rId10"/>
    <p:sldId id="322" r:id="rId11"/>
    <p:sldId id="315" r:id="rId12"/>
    <p:sldId id="325" r:id="rId13"/>
    <p:sldId id="326" r:id="rId14"/>
    <p:sldId id="324" r:id="rId15"/>
    <p:sldId id="31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5A4BC3B6-D194-4409-A2AC-2A0ABFD73ACB}"/>
    <pc:docChg chg="custSel modSld">
      <pc:chgData name="James Young" userId="7f8d7c9cdb576883" providerId="LiveId" clId="{5A4BC3B6-D194-4409-A2AC-2A0ABFD73ACB}" dt="2024-09-10T16:55:44.433" v="305" actId="20577"/>
      <pc:docMkLst>
        <pc:docMk/>
      </pc:docMkLst>
      <pc:sldChg chg="modSp mod">
        <pc:chgData name="James Young" userId="7f8d7c9cdb576883" providerId="LiveId" clId="{5A4BC3B6-D194-4409-A2AC-2A0ABFD73ACB}" dt="2024-09-10T16:49:32.930" v="166" actId="6549"/>
        <pc:sldMkLst>
          <pc:docMk/>
          <pc:sldMk cId="2029461572" sldId="317"/>
        </pc:sldMkLst>
        <pc:spChg chg="mod">
          <ac:chgData name="James Young" userId="7f8d7c9cdb576883" providerId="LiveId" clId="{5A4BC3B6-D194-4409-A2AC-2A0ABFD73ACB}" dt="2024-09-10T16:49:32.930" v="166" actId="6549"/>
          <ac:spMkLst>
            <pc:docMk/>
            <pc:sldMk cId="2029461572" sldId="317"/>
            <ac:spMk id="3" creationId="{708276BC-A706-40B5-B51D-6AA00A059507}"/>
          </ac:spMkLst>
        </pc:spChg>
      </pc:sldChg>
      <pc:sldChg chg="modSp mod">
        <pc:chgData name="James Young" userId="7f8d7c9cdb576883" providerId="LiveId" clId="{5A4BC3B6-D194-4409-A2AC-2A0ABFD73ACB}" dt="2024-09-10T16:48:01.766" v="81" actId="20577"/>
        <pc:sldMkLst>
          <pc:docMk/>
          <pc:sldMk cId="2681046262" sldId="319"/>
        </pc:sldMkLst>
        <pc:spChg chg="mod">
          <ac:chgData name="James Young" userId="7f8d7c9cdb576883" providerId="LiveId" clId="{5A4BC3B6-D194-4409-A2AC-2A0ABFD73ACB}" dt="2024-09-10T16:48:01.766" v="81" actId="20577"/>
          <ac:spMkLst>
            <pc:docMk/>
            <pc:sldMk cId="2681046262" sldId="319"/>
            <ac:spMk id="3" creationId="{708276BC-A706-40B5-B51D-6AA00A059507}"/>
          </ac:spMkLst>
        </pc:spChg>
      </pc:sldChg>
      <pc:sldChg chg="modSp mod">
        <pc:chgData name="James Young" userId="7f8d7c9cdb576883" providerId="LiveId" clId="{5A4BC3B6-D194-4409-A2AC-2A0ABFD73ACB}" dt="2024-09-10T16:47:09.353" v="1" actId="2711"/>
        <pc:sldMkLst>
          <pc:docMk/>
          <pc:sldMk cId="3552266159" sldId="321"/>
        </pc:sldMkLst>
        <pc:spChg chg="mod">
          <ac:chgData name="James Young" userId="7f8d7c9cdb576883" providerId="LiveId" clId="{5A4BC3B6-D194-4409-A2AC-2A0ABFD73ACB}" dt="2024-09-10T16:47:09.353" v="1" actId="2711"/>
          <ac:spMkLst>
            <pc:docMk/>
            <pc:sldMk cId="3552266159" sldId="321"/>
            <ac:spMk id="3" creationId="{0D226855-EFA6-1799-FCC8-21C4783DD4AF}"/>
          </ac:spMkLst>
        </pc:spChg>
      </pc:sldChg>
      <pc:sldChg chg="modSp mod">
        <pc:chgData name="James Young" userId="7f8d7c9cdb576883" providerId="LiveId" clId="{5A4BC3B6-D194-4409-A2AC-2A0ABFD73ACB}" dt="2024-09-10T16:52:11.871" v="200" actId="255"/>
        <pc:sldMkLst>
          <pc:docMk/>
          <pc:sldMk cId="2050243985" sldId="323"/>
        </pc:sldMkLst>
        <pc:spChg chg="mod">
          <ac:chgData name="James Young" userId="7f8d7c9cdb576883" providerId="LiveId" clId="{5A4BC3B6-D194-4409-A2AC-2A0ABFD73ACB}" dt="2024-09-10T16:52:11.871" v="200" actId="255"/>
          <ac:spMkLst>
            <pc:docMk/>
            <pc:sldMk cId="2050243985" sldId="323"/>
            <ac:spMk id="3" creationId="{708276BC-A706-40B5-B51D-6AA00A059507}"/>
          </ac:spMkLst>
        </pc:spChg>
      </pc:sldChg>
      <pc:sldChg chg="modSp mod">
        <pc:chgData name="James Young" userId="7f8d7c9cdb576883" providerId="LiveId" clId="{5A4BC3B6-D194-4409-A2AC-2A0ABFD73ACB}" dt="2024-09-10T16:55:44.433" v="305" actId="20577"/>
        <pc:sldMkLst>
          <pc:docMk/>
          <pc:sldMk cId="1816314496" sldId="325"/>
        </pc:sldMkLst>
        <pc:spChg chg="mod">
          <ac:chgData name="James Young" userId="7f8d7c9cdb576883" providerId="LiveId" clId="{5A4BC3B6-D194-4409-A2AC-2A0ABFD73ACB}" dt="2024-09-10T16:55:44.433" v="305" actId="20577"/>
          <ac:spMkLst>
            <pc:docMk/>
            <pc:sldMk cId="1816314496" sldId="325"/>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9/10/2024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9/10/2024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9/10/2024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9/10/2024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400" b="1" kern="0" dirty="0">
              <a:effectLst/>
              <a:latin typeface="Aptos" panose="020B0004020202020204" pitchFamily="34" charset="0"/>
              <a:ea typeface="Times New Roman" panose="02020603050405020304" pitchFamily="18" charset="0"/>
              <a:cs typeface="Aptos" panose="020B0004020202020204" pitchFamily="34" charset="0"/>
            </a:endParaRP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Aptos" panose="020B0004020202020204" pitchFamily="34" charset="0"/>
              </a:rPr>
              <a:t>Mt 10:16</a:t>
            </a:r>
            <a:r>
              <a:rPr lang="en-US" sz="2400" kern="0" dirty="0">
                <a:effectLst/>
                <a:latin typeface="Aptos" panose="020B0004020202020204" pitchFamily="34" charset="0"/>
                <a:ea typeface="Times New Roman" panose="02020603050405020304" pitchFamily="18" charset="0"/>
                <a:cs typeface="Aptos" panose="020B0004020202020204" pitchFamily="34" charset="0"/>
              </a:rPr>
              <a:t> “’Behold, I send you out as sheep in the midst of wolves; so be shrewd as serpents and innocent as doves.”  </a:t>
            </a:r>
          </a:p>
          <a:p>
            <a:pPr marL="0" indent="0">
              <a:lnSpc>
                <a:spcPct val="107000"/>
              </a:lnSpc>
              <a:spcBef>
                <a:spcPts val="0"/>
              </a:spcBef>
              <a:spcAft>
                <a:spcPts val="600"/>
              </a:spcAft>
              <a:buNone/>
            </a:pPr>
            <a:endParaRPr lang="en-US" sz="1000" b="1" kern="0" dirty="0">
              <a:effectLst/>
              <a:latin typeface="Aptos" panose="020B0004020202020204" pitchFamily="34" charset="0"/>
              <a:ea typeface="Times New Roman" panose="02020603050405020304" pitchFamily="18" charset="0"/>
              <a:cs typeface="Aptos" panose="020B0004020202020204" pitchFamily="34" charset="0"/>
            </a:endParaRP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Aptos" panose="020B0004020202020204" pitchFamily="34" charset="0"/>
              </a:rPr>
              <a:t>Mt 5:16 “</a:t>
            </a:r>
            <a:r>
              <a:rPr lang="en-US" sz="2400" kern="0" dirty="0">
                <a:effectLst/>
                <a:latin typeface="Aptos" panose="020B0004020202020204" pitchFamily="34" charset="0"/>
                <a:ea typeface="Aptos" panose="020B0004020202020204" pitchFamily="34" charset="0"/>
                <a:cs typeface="Times New Roman" panose="02020603050405020304" pitchFamily="18" charset="0"/>
              </a:rPr>
              <a:t>In the same way, let your light shine before others, that they may see your good deeds and glorify your Father in heaven.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6260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342900" marR="0" lvl="0" indent="-342900">
              <a:lnSpc>
                <a:spcPct val="106000"/>
              </a:lnSpc>
              <a:spcBef>
                <a:spcPts val="0"/>
              </a:spcBef>
              <a:spcAft>
                <a:spcPts val="800"/>
              </a:spcAft>
              <a:buFont typeface="+mj-lt"/>
              <a:buAutoNum type="arabicPeriod"/>
            </a:pPr>
            <a:r>
              <a:rPr lang="en-US" dirty="0">
                <a:effectLst/>
                <a:latin typeface="Aptos" panose="020B0004020202020204" pitchFamily="34" charset="0"/>
                <a:ea typeface="Times New Roman" panose="02020603050405020304" pitchFamily="18" charset="0"/>
                <a:cs typeface="Aptos" panose="020B0004020202020204" pitchFamily="34" charset="0"/>
              </a:rPr>
              <a:t>Taking care to love our Christian family: </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6000"/>
              </a:lnSpc>
              <a:spcBef>
                <a:spcPts val="400"/>
              </a:spcBef>
              <a:spcAft>
                <a:spcPts val="200"/>
              </a:spcAft>
            </a:pPr>
            <a:r>
              <a:rPr lang="en-US" sz="2400" b="1" i="0"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rPr>
              <a:t>Heb 10:23-25 </a:t>
            </a:r>
            <a:r>
              <a:rPr lang="en-US" sz="2400" i="0"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rPr>
              <a:t>“Let us hold fast the confession of our hope without wavering, for He who promised is faithful; and let us consider how to stimulate one another to love and good deeds, not forsaking our own assembly but encouraging one another all the more as you see the day drawing near.”    </a:t>
            </a:r>
          </a:p>
          <a:p>
            <a:pPr marL="0" marR="0">
              <a:lnSpc>
                <a:spcPct val="106000"/>
              </a:lnSpc>
              <a:spcBef>
                <a:spcPts val="400"/>
              </a:spcBef>
              <a:spcAft>
                <a:spcPts val="200"/>
              </a:spcAft>
            </a:pPr>
            <a:r>
              <a:rPr lang="en-US" sz="2400" b="1" i="0"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rPr>
              <a:t>1 Peter 4:10 </a:t>
            </a:r>
            <a:r>
              <a:rPr lang="en-US" sz="2400" i="0"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rPr>
              <a:t>“Each of you should use whatever gift you have received to serve others, as faithful stewards of God’s grace in its various forms.” . . .    </a:t>
            </a:r>
            <a:endParaRPr lang="en-US" sz="2400" i="1"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7862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800" b="1" i="0"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rPr>
              <a:t>Galatians 5:13  </a:t>
            </a:r>
            <a:r>
              <a:rPr lang="en-US" sz="2800" i="0"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rPr>
              <a:t>“You, my brothers and sisters, were called to be free. But do not use your freedom to indulge the flesh; rather, serve one another humbly in love.”  </a:t>
            </a:r>
          </a:p>
          <a:p>
            <a:pPr marL="0" indent="0">
              <a:lnSpc>
                <a:spcPct val="107000"/>
              </a:lnSpc>
              <a:spcBef>
                <a:spcPts val="0"/>
              </a:spcBef>
              <a:spcAft>
                <a:spcPts val="600"/>
              </a:spcAft>
              <a:buNone/>
            </a:pPr>
            <a:r>
              <a:rPr lang="en-US" sz="2800" b="1" i="0"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rPr>
              <a:t>Heb 6:10 </a:t>
            </a:r>
            <a:r>
              <a:rPr lang="en-US" sz="2800" i="0"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rPr>
              <a:t>“for God is not unjust so as to forget your work and the love which oy have shown toward His name, in having ministered and in still ministering to the saints.”</a:t>
            </a:r>
          </a:p>
          <a:p>
            <a:pPr marL="0" indent="0">
              <a:lnSpc>
                <a:spcPct val="107000"/>
              </a:lnSpc>
              <a:spcBef>
                <a:spcPts val="0"/>
              </a:spcBef>
              <a:spcAft>
                <a:spcPts val="600"/>
              </a:spcAft>
              <a:buNone/>
            </a:pPr>
            <a:r>
              <a:rPr lang="en-US" b="1" dirty="0">
                <a:solidFill>
                  <a:srgbClr val="0F4761"/>
                </a:solidFill>
                <a:latin typeface="Aptos" panose="020B0004020202020204" pitchFamily="34" charset="0"/>
                <a:ea typeface="Calibri" panose="020F0502020204030204" pitchFamily="34" charset="0"/>
                <a:cs typeface="Times New Roman" panose="02020603050405020304" pitchFamily="18" charset="0"/>
              </a:rPr>
              <a:t>John 13:35 “</a:t>
            </a:r>
            <a:r>
              <a:rPr lang="en-US" dirty="0">
                <a:solidFill>
                  <a:srgbClr val="0F4761"/>
                </a:solidFill>
                <a:latin typeface="Aptos" panose="020B0004020202020204" pitchFamily="34" charset="0"/>
                <a:ea typeface="Calibri" panose="020F0502020204030204" pitchFamily="34" charset="0"/>
                <a:cs typeface="Times New Roman" panose="02020603050405020304" pitchFamily="18" charset="0"/>
              </a:rPr>
              <a:t>By this all men will know </a:t>
            </a:r>
            <a:r>
              <a:rPr lang="en-US">
                <a:solidFill>
                  <a:srgbClr val="0F4761"/>
                </a:solidFill>
                <a:latin typeface="Aptos" panose="020B0004020202020204" pitchFamily="34" charset="0"/>
                <a:ea typeface="Calibri" panose="020F0502020204030204" pitchFamily="34" charset="0"/>
                <a:cs typeface="Times New Roman" panose="02020603050405020304" pitchFamily="18" charset="0"/>
              </a:rPr>
              <a:t>that you </a:t>
            </a:r>
            <a:r>
              <a:rPr lang="en-US" dirty="0">
                <a:solidFill>
                  <a:srgbClr val="0F4761"/>
                </a:solidFill>
                <a:latin typeface="Aptos" panose="020B0004020202020204" pitchFamily="34" charset="0"/>
                <a:ea typeface="Calibri" panose="020F0502020204030204" pitchFamily="34" charset="0"/>
                <a:cs typeface="Times New Roman" panose="02020603050405020304" pitchFamily="18" charset="0"/>
              </a:rPr>
              <a:t>are My disciples, if you have lover for </a:t>
            </a:r>
            <a:r>
              <a:rPr lang="en-US">
                <a:solidFill>
                  <a:srgbClr val="0F4761"/>
                </a:solidFill>
                <a:latin typeface="Aptos" panose="020B0004020202020204" pitchFamily="34" charset="0"/>
                <a:ea typeface="Calibri" panose="020F0502020204030204" pitchFamily="34" charset="0"/>
                <a:cs typeface="Times New Roman" panose="02020603050405020304" pitchFamily="18" charset="0"/>
              </a:rPr>
              <a:t>one another.”</a:t>
            </a: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6314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342900" marR="0" lvl="0" indent="-342900">
              <a:lnSpc>
                <a:spcPct val="106000"/>
              </a:lnSpc>
              <a:spcBef>
                <a:spcPts val="400"/>
              </a:spcBef>
              <a:spcAft>
                <a:spcPts val="200"/>
              </a:spcAft>
              <a:buFont typeface="+mj-lt"/>
              <a:buAutoNum type="arabicPeriod"/>
            </a:pPr>
            <a:r>
              <a:rPr lang="en-US" b="1" i="0" dirty="0">
                <a:solidFill>
                  <a:srgbClr val="0F4761"/>
                </a:solidFill>
                <a:effectLst/>
                <a:latin typeface="Aptos" panose="020B0004020202020204" pitchFamily="34" charset="0"/>
                <a:ea typeface="Times New Roman" panose="02020603050405020304" pitchFamily="18" charset="0"/>
                <a:cs typeface="Times New Roman" panose="02020603050405020304" pitchFamily="18" charset="0"/>
              </a:rPr>
              <a:t>Taking care to love our neighbor: </a:t>
            </a:r>
          </a:p>
          <a:p>
            <a:pPr marL="0" marR="0" indent="0">
              <a:lnSpc>
                <a:spcPct val="106000"/>
              </a:lnSpc>
              <a:spcBef>
                <a:spcPts val="0"/>
              </a:spcBef>
              <a:spcAft>
                <a:spcPts val="800"/>
              </a:spcAft>
              <a:buNone/>
            </a:pPr>
            <a:endParaRPr lang="en-US" sz="1000" b="1" dirty="0">
              <a:effectLst/>
              <a:latin typeface="Aptos" panose="020B0004020202020204" pitchFamily="34" charset="0"/>
              <a:ea typeface="Times New Roman" panose="02020603050405020304" pitchFamily="18" charset="0"/>
              <a:cs typeface="Times New Roman" panose="02020603050405020304" pitchFamily="18" charset="0"/>
            </a:endParaRPr>
          </a:p>
          <a:p>
            <a:pPr marL="0" marR="0" indent="0">
              <a:lnSpc>
                <a:spcPct val="106000"/>
              </a:lnSpc>
              <a:spcBef>
                <a:spcPts val="0"/>
              </a:spcBef>
              <a:spcAft>
                <a:spcPts val="800"/>
              </a:spcAft>
              <a:buNone/>
            </a:pPr>
            <a:r>
              <a:rPr lang="en-US" sz="2200" b="1" dirty="0">
                <a:effectLst/>
                <a:latin typeface="Aptos" panose="020B0004020202020204" pitchFamily="34" charset="0"/>
                <a:ea typeface="Times New Roman" panose="02020603050405020304" pitchFamily="18" charset="0"/>
                <a:cs typeface="Times New Roman" panose="02020603050405020304" pitchFamily="18" charset="0"/>
              </a:rPr>
              <a:t>Matthew 25:40 </a:t>
            </a:r>
            <a:r>
              <a:rPr lang="en-US" sz="2200" dirty="0">
                <a:effectLst/>
                <a:latin typeface="Aptos" panose="020B0004020202020204" pitchFamily="34" charset="0"/>
                <a:ea typeface="Times New Roman" panose="02020603050405020304" pitchFamily="18" charset="0"/>
                <a:cs typeface="Times New Roman" panose="02020603050405020304" pitchFamily="18" charset="0"/>
              </a:rPr>
              <a:t>“The King will reply, ‘Truly I tell you, whatever you did for one of the least of these brothers and sisters of mine, you did for me.'”    </a:t>
            </a:r>
          </a:p>
          <a:p>
            <a:pPr marL="0" marR="0" indent="0">
              <a:lnSpc>
                <a:spcPct val="106000"/>
              </a:lnSpc>
              <a:spcBef>
                <a:spcPts val="0"/>
              </a:spcBef>
              <a:spcAft>
                <a:spcPts val="800"/>
              </a:spcAft>
              <a:buNone/>
            </a:pPr>
            <a:r>
              <a:rPr lang="en-US" sz="2200" b="1" dirty="0">
                <a:effectLst/>
                <a:latin typeface="Aptos" panose="020B0004020202020204" pitchFamily="34" charset="0"/>
                <a:ea typeface="Times New Roman" panose="02020603050405020304" pitchFamily="18" charset="0"/>
                <a:cs typeface="Times New Roman" panose="02020603050405020304" pitchFamily="18" charset="0"/>
              </a:rPr>
              <a:t>Ephesians 2:10 “</a:t>
            </a:r>
            <a:r>
              <a:rPr lang="en-US" sz="2200" dirty="0">
                <a:effectLst/>
                <a:latin typeface="Aptos" panose="020B0004020202020204" pitchFamily="34" charset="0"/>
                <a:ea typeface="Times New Roman" panose="02020603050405020304" pitchFamily="18" charset="0"/>
                <a:cs typeface="Times New Roman" panose="02020603050405020304" pitchFamily="18" charset="0"/>
              </a:rPr>
              <a:t>For we are God’s handiwork, created in Christ Jesus to do good works, which God prepared in advance for us to do.”            </a:t>
            </a:r>
          </a:p>
          <a:p>
            <a:pPr marL="0" marR="0" indent="0">
              <a:lnSpc>
                <a:spcPct val="106000"/>
              </a:lnSpc>
              <a:spcBef>
                <a:spcPts val="0"/>
              </a:spcBef>
              <a:spcAft>
                <a:spcPts val="800"/>
              </a:spcAft>
              <a:buNone/>
            </a:pPr>
            <a:r>
              <a:rPr lang="en-US" sz="2200" b="1" dirty="0">
                <a:effectLst/>
                <a:latin typeface="Aptos" panose="020B0004020202020204" pitchFamily="34" charset="0"/>
                <a:ea typeface="Times New Roman" panose="02020603050405020304" pitchFamily="18" charset="0"/>
                <a:cs typeface="Times New Roman" panose="02020603050405020304" pitchFamily="18" charset="0"/>
              </a:rPr>
              <a:t>Luke 6:35 </a:t>
            </a:r>
            <a:r>
              <a:rPr lang="en-US" sz="2200" dirty="0">
                <a:effectLst/>
                <a:latin typeface="Aptos" panose="020B0004020202020204" pitchFamily="34" charset="0"/>
                <a:ea typeface="Times New Roman" panose="02020603050405020304" pitchFamily="18" charset="0"/>
                <a:cs typeface="Times New Roman" panose="02020603050405020304" pitchFamily="18" charset="0"/>
              </a:rPr>
              <a:t>“But love your enemies, do good to them, and lend to them without expecting to get anything back. Then your reward will be great, and you will be children of the Most High, because he is kind to the ungrateful and wicked.”</a:t>
            </a:r>
            <a:r>
              <a:rPr lang="en-US" sz="2200" b="1" dirty="0">
                <a:effectLst/>
                <a:latin typeface="Aptos" panose="020B0004020202020204" pitchFamily="34" charset="0"/>
                <a:ea typeface="Times New Roman" panose="02020603050405020304" pitchFamily="18" charset="0"/>
                <a:cs typeface="Times New Roman" panose="02020603050405020304" pitchFamily="18" charset="0"/>
              </a:rPr>
              <a:t>     </a:t>
            </a:r>
          </a:p>
          <a:p>
            <a:pPr marL="0" marR="0" indent="0">
              <a:lnSpc>
                <a:spcPct val="106000"/>
              </a:lnSpc>
              <a:spcBef>
                <a:spcPts val="0"/>
              </a:spcBef>
              <a:spcAft>
                <a:spcPts val="800"/>
              </a:spcAft>
              <a:buNone/>
            </a:pPr>
            <a:r>
              <a:rPr lang="en-US" sz="2200" b="1" dirty="0">
                <a:effectLst/>
                <a:latin typeface="Aptos" panose="020B0004020202020204" pitchFamily="34" charset="0"/>
                <a:ea typeface="Times New Roman" panose="02020603050405020304" pitchFamily="18" charset="0"/>
                <a:cs typeface="Times New Roman" panose="02020603050405020304" pitchFamily="18" charset="0"/>
              </a:rPr>
              <a:t>Romans 12:20</a:t>
            </a:r>
            <a:r>
              <a:rPr lang="en-US" sz="2200" b="1" i="1"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200" dirty="0">
                <a:effectLst/>
                <a:latin typeface="Aptos" panose="020B0004020202020204" pitchFamily="34" charset="0"/>
                <a:ea typeface="Times New Roman" panose="02020603050405020304" pitchFamily="18" charset="0"/>
                <a:cs typeface="Times New Roman" panose="02020603050405020304" pitchFamily="18" charset="0"/>
              </a:rPr>
              <a:t>“On the contrary: ‘If your enemy is hungry, feed him; if he is thirsty, give him something to drink. In doing this, you will heap burning coals on his head.’    </a:t>
            </a:r>
            <a:endParaRPr lang="en-US" sz="22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2989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457200" marR="0">
              <a:lnSpc>
                <a:spcPct val="106000"/>
              </a:lnSpc>
              <a:spcBef>
                <a:spcPts val="0"/>
              </a:spcBef>
              <a:spcAft>
                <a:spcPts val="800"/>
              </a:spcAft>
            </a:pPr>
            <a:r>
              <a:rPr lang="en-US" dirty="0">
                <a:effectLst/>
                <a:latin typeface="Aptos" panose="020B0004020202020204" pitchFamily="34" charset="0"/>
                <a:ea typeface="Times New Roman" panose="02020603050405020304" pitchFamily="18" charset="0"/>
                <a:cs typeface="Aptos" panose="020B0004020202020204" pitchFamily="34" charset="0"/>
              </a:rPr>
              <a:t>We should be the best brother/sister in Christ that we can be.</a:t>
            </a:r>
          </a:p>
          <a:p>
            <a:pPr marR="0" indent="0">
              <a:lnSpc>
                <a:spcPct val="106000"/>
              </a:lnSpc>
              <a:spcBef>
                <a:spcPts val="0"/>
              </a:spcBef>
              <a:spcAft>
                <a:spcPts val="800"/>
              </a:spcAft>
              <a:buNone/>
            </a:pP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p>
            <a:pPr marL="457200" marR="0">
              <a:lnSpc>
                <a:spcPct val="106000"/>
              </a:lnSpc>
              <a:spcBef>
                <a:spcPts val="0"/>
              </a:spcBef>
              <a:spcAft>
                <a:spcPts val="800"/>
              </a:spcAft>
            </a:pPr>
            <a:r>
              <a:rPr lang="en-US" dirty="0">
                <a:effectLst/>
                <a:latin typeface="Aptos" panose="020B0004020202020204" pitchFamily="34" charset="0"/>
                <a:ea typeface="Times New Roman" panose="02020603050405020304" pitchFamily="18" charset="0"/>
                <a:cs typeface="Aptos" panose="020B0004020202020204" pitchFamily="34" charset="0"/>
              </a:rPr>
              <a:t>We should be the best Ambassador for the kingdom of Christ that we can be.</a:t>
            </a:r>
          </a:p>
          <a:p>
            <a:pPr marR="0" indent="0">
              <a:lnSpc>
                <a:spcPct val="106000"/>
              </a:lnSpc>
              <a:spcBef>
                <a:spcPts val="0"/>
              </a:spcBef>
              <a:spcAft>
                <a:spcPts val="800"/>
              </a:spcAft>
              <a:buNone/>
            </a:pP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p>
            <a:pPr marL="457200" marR="0">
              <a:lnSpc>
                <a:spcPct val="106000"/>
              </a:lnSpc>
              <a:spcBef>
                <a:spcPts val="0"/>
              </a:spcBef>
              <a:spcAft>
                <a:spcPts val="800"/>
              </a:spcAft>
            </a:pPr>
            <a:r>
              <a:rPr lang="en-US" dirty="0">
                <a:effectLst/>
                <a:latin typeface="Aptos" panose="020B0004020202020204" pitchFamily="34" charset="0"/>
                <a:ea typeface="Times New Roman" panose="02020603050405020304" pitchFamily="18" charset="0"/>
                <a:cs typeface="Aptos" panose="020B0004020202020204" pitchFamily="34" charset="0"/>
              </a:rPr>
              <a:t>We should be the best “LIGHT” that we can be!</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3538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b="1" kern="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“Shrewd Manager</a:t>
            </a: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6000"/>
              </a:lnSpc>
              <a:spcBef>
                <a:spcPts val="0"/>
              </a:spcBef>
              <a:spcAft>
                <a:spcPts val="800"/>
              </a:spcAft>
            </a:pPr>
            <a:r>
              <a:rPr lang="en-US" sz="24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Luke 16:1-8</a:t>
            </a: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“Now Jesus was also saying to the disciples, ‘There was a rich man who had a manager, and this manager was reported to him as squandering his possessions. And he called him and said to him, ‘What is this I hear about you? Give an accounting of your management, for you can no longer be manager.’</a:t>
            </a:r>
            <a:r>
              <a:rPr lang="en-US" sz="2400" dirty="0">
                <a:latin typeface="Aptos" panose="020B0004020202020204" pitchFamily="34" charset="0"/>
                <a:ea typeface="Times New Roman" panose="02020603050405020304" pitchFamily="18" charset="0"/>
                <a:cs typeface="Times New Roman" panose="02020603050405020304" pitchFamily="18" charset="0"/>
              </a:rPr>
              <a:t>  </a:t>
            </a:r>
            <a:r>
              <a:rPr lang="en-US" sz="2400" kern="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manager said to himself, ‘What shall I do, since my master is taking the management away from me? I am not strong enough to dig; I am ashamed to beg. I know what I shall do so that when I am removed from the management people will welcome me into their homes.’ . . .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6000"/>
              </a:lnSpc>
              <a:spcBef>
                <a:spcPts val="0"/>
              </a:spcBef>
              <a:spcAft>
                <a:spcPts val="800"/>
              </a:spcAft>
              <a:buNone/>
            </a:pP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And he summoned each one of his master’s debtors, and he began saying to the first, ‘How much do you owe my master?’ And he said, ‘A hundred measure of oil.’ And he said to him, ‘Take your bill, and sit down quickly and write fifty.’</a:t>
            </a:r>
            <a:endParaRPr lang="en-US" sz="2400" dirty="0">
              <a:latin typeface="Aptos" panose="020B0004020202020204" pitchFamily="34" charset="0"/>
              <a:ea typeface="Times New Roman" panose="02020603050405020304" pitchFamily="18" charset="0"/>
              <a:cs typeface="Times New Roman" panose="02020603050405020304" pitchFamily="18" charset="0"/>
            </a:endParaRPr>
          </a:p>
          <a:p>
            <a:pPr marL="0" marR="0" indent="0">
              <a:lnSpc>
                <a:spcPct val="106000"/>
              </a:lnSpc>
              <a:spcBef>
                <a:spcPts val="0"/>
              </a:spcBef>
              <a:spcAft>
                <a:spcPts val="800"/>
              </a:spcAft>
              <a:buNone/>
            </a:pP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Then he said to another, ‘And how much do you owe?’ And he said, ‘A hundred measure of wheat.’ He said to him, ‘Take your bill, and write eighty.’ And his master praised the unrighteous manager </a:t>
            </a:r>
            <a:r>
              <a:rPr lang="en-US" sz="24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because he had acted shrewdly</a:t>
            </a: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a:t>
            </a:r>
            <a:r>
              <a:rPr lang="en-US" sz="2400" dirty="0">
                <a:solidFill>
                  <a:srgbClr val="000000"/>
                </a:solidFill>
                <a:effectLst/>
                <a:latin typeface="Tempus Sans ITC" panose="04020404030D07020202" pitchFamily="82" charset="0"/>
                <a:ea typeface="Times New Roman" panose="02020603050405020304" pitchFamily="18" charset="0"/>
                <a:cs typeface="Aptos" panose="020B0004020202020204" pitchFamily="34" charset="0"/>
              </a:rPr>
              <a:t>for the sons of this age are more shrewd in relation to their own kind than the sons of light</a:t>
            </a: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manager said to himself, ‘What shall I do, since my master is taking the management away from me? </a:t>
            </a:r>
            <a:r>
              <a:rPr lang="en-US" sz="24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 am not strong enough to dig; I am ashamed to beg. </a:t>
            </a: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 know what I shall do, so that when I am removed from the management people will welcome me into their homes.’</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6000"/>
              </a:lnSpc>
              <a:spcBef>
                <a:spcPts val="0"/>
              </a:spcBef>
              <a:spcAft>
                <a:spcPts val="800"/>
              </a:spcAft>
            </a:pPr>
            <a:endParaRPr lang="en-US" sz="1800" dirty="0">
              <a:effectLst/>
              <a:latin typeface="Aptos" panose="020B0004020202020204" pitchFamily="34" charset="0"/>
              <a:ea typeface="Times New Roman" panose="02020603050405020304" pitchFamily="18" charset="0"/>
              <a:cs typeface="Aptos" panose="020B0004020202020204" pitchFamily="34" charset="0"/>
            </a:endParaRPr>
          </a:p>
          <a:p>
            <a:pPr marL="0" marR="0">
              <a:lnSpc>
                <a:spcPct val="106000"/>
              </a:lnSpc>
              <a:spcBef>
                <a:spcPts val="0"/>
              </a:spcBef>
              <a:spcAft>
                <a:spcPts val="800"/>
              </a:spcAft>
            </a:pPr>
            <a:r>
              <a:rPr lang="en-US" sz="2400" dirty="0">
                <a:effectLst/>
                <a:latin typeface="Aptos" panose="020B0004020202020204" pitchFamily="34" charset="0"/>
                <a:ea typeface="Times New Roman" panose="02020603050405020304" pitchFamily="18" charset="0"/>
                <a:cs typeface="Aptos" panose="020B0004020202020204" pitchFamily="34" charset="0"/>
              </a:rPr>
              <a:t>Next Game Plan:  make friends with important people by reducing their debt to his master.</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6000"/>
              </a:lnSpc>
              <a:spcBef>
                <a:spcPts val="0"/>
              </a:spcBef>
              <a:spcAft>
                <a:spcPts val="800"/>
              </a:spcAft>
            </a:pPr>
            <a:r>
              <a:rPr lang="en-US" sz="2400" dirty="0">
                <a:effectLst/>
                <a:latin typeface="Aptos" panose="020B0004020202020204" pitchFamily="34" charset="0"/>
                <a:ea typeface="Times New Roman" panose="02020603050405020304" pitchFamily="18" charset="0"/>
                <a:cs typeface="Aptos" panose="020B0004020202020204" pitchFamily="34" charset="0"/>
              </a:rPr>
              <a:t>And amazingly the parable ends with the master recognizing the shrewdness of the ex-manager!</a:t>
            </a:r>
          </a:p>
          <a:p>
            <a:pPr marL="0" marR="0">
              <a:lnSpc>
                <a:spcPct val="106000"/>
              </a:lnSpc>
              <a:spcBef>
                <a:spcPts val="0"/>
              </a:spcBef>
              <a:spcAft>
                <a:spcPts val="800"/>
              </a:spcAft>
            </a:pPr>
            <a:r>
              <a:rPr lang="en-US" sz="2400" dirty="0">
                <a:latin typeface="Aptos" panose="020B0004020202020204" pitchFamily="34" charset="0"/>
                <a:ea typeface="Aptos" panose="020B0004020202020204" pitchFamily="34" charset="0"/>
                <a:cs typeface="Times New Roman" panose="02020603050405020304" pitchFamily="18" charset="0"/>
              </a:rPr>
              <a:t>Again, it is his shrewdness that is being commended, not his deceitfulness.</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800"/>
              </a:spcAft>
              <a:buNone/>
            </a:pP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“And his master praised the unrighteous manager because he had acted shrewdly; </a:t>
            </a:r>
            <a:r>
              <a:rPr lang="en-US" sz="24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for the sons of this age are more shrewd in relation to their own kind </a:t>
            </a:r>
            <a:r>
              <a:rPr lang="en-US" sz="2400" b="1" dirty="0">
                <a:solidFill>
                  <a:srgbClr val="FF0000"/>
                </a:solidFill>
                <a:effectLst/>
                <a:latin typeface="Aptos" panose="020B0004020202020204" pitchFamily="34" charset="0"/>
                <a:ea typeface="Times New Roman" panose="02020603050405020304" pitchFamily="18" charset="0"/>
                <a:cs typeface="Aptos" panose="020B0004020202020204" pitchFamily="34" charset="0"/>
              </a:rPr>
              <a:t>than the sons of light</a:t>
            </a:r>
            <a:r>
              <a:rPr lang="en-US" sz="24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6000"/>
              </a:lnSpc>
              <a:spcBef>
                <a:spcPts val="0"/>
              </a:spcBef>
              <a:spcAft>
                <a:spcPts val="800"/>
              </a:spcAft>
              <a:buNone/>
            </a:pPr>
            <a:endParaRPr lang="en-US" sz="2400" dirty="0">
              <a:effectLst/>
              <a:latin typeface="Aptos" panose="020B0004020202020204" pitchFamily="34" charset="0"/>
              <a:ea typeface="Times New Roman" panose="02020603050405020304" pitchFamily="18" charset="0"/>
              <a:cs typeface="Aptos" panose="020B0004020202020204" pitchFamily="34" charset="0"/>
            </a:endParaRPr>
          </a:p>
          <a:p>
            <a:pPr marL="0" marR="0" indent="0">
              <a:lnSpc>
                <a:spcPct val="106000"/>
              </a:lnSpc>
              <a:spcBef>
                <a:spcPts val="0"/>
              </a:spcBef>
              <a:spcAft>
                <a:spcPts val="800"/>
              </a:spcAft>
              <a:buNone/>
            </a:pPr>
            <a:r>
              <a:rPr lang="en-US" sz="2400" dirty="0">
                <a:effectLst/>
                <a:latin typeface="Aptos" panose="020B0004020202020204" pitchFamily="34" charset="0"/>
                <a:ea typeface="Times New Roman" panose="02020603050405020304" pitchFamily="18" charset="0"/>
                <a:cs typeface="Aptos" panose="020B0004020202020204" pitchFamily="34" charset="0"/>
              </a:rPr>
              <a:t>POSSIBLE LESSON TO BE LEARNED: </a:t>
            </a:r>
          </a:p>
          <a:p>
            <a:pPr marL="0" marR="0" indent="0">
              <a:lnSpc>
                <a:spcPct val="106000"/>
              </a:lnSpc>
              <a:spcBef>
                <a:spcPts val="0"/>
              </a:spcBef>
              <a:spcAft>
                <a:spcPts val="800"/>
              </a:spcAft>
              <a:buNone/>
            </a:pPr>
            <a:r>
              <a:rPr lang="en-US" sz="2400" dirty="0">
                <a:effectLst/>
                <a:latin typeface="Aptos" panose="020B0004020202020204" pitchFamily="34" charset="0"/>
                <a:ea typeface="Times New Roman" panose="02020603050405020304" pitchFamily="18" charset="0"/>
                <a:cs typeface="Aptos" panose="020B0004020202020204" pitchFamily="34" charset="0"/>
              </a:rPr>
              <a:t>Jesus is bringing to our attention that we should be looking for the best way possible to engage our spiritual walk in service to the kingdom.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Times New Roman" panose="02020603050405020304" pitchFamily="18" charset="0"/>
                <a:cs typeface="Aptos" panose="020B0004020202020204" pitchFamily="34" charset="0"/>
              </a:rPr>
              <a:t>Mt 7:6</a:t>
            </a:r>
            <a:r>
              <a:rPr lang="en-US" sz="2400" dirty="0">
                <a:effectLst/>
                <a:latin typeface="Aptos" panose="020B0004020202020204" pitchFamily="34" charset="0"/>
                <a:ea typeface="Times New Roman" panose="02020603050405020304" pitchFamily="18" charset="0"/>
                <a:cs typeface="Aptos" panose="020B0004020202020204" pitchFamily="34" charset="0"/>
              </a:rPr>
              <a:t> “Do not give what is holy to dogs, and do not throw your pearls before swine….”   </a:t>
            </a:r>
          </a:p>
          <a:p>
            <a:pPr marL="0" indent="0">
              <a:lnSpc>
                <a:spcPct val="107000"/>
              </a:lnSpc>
              <a:spcBef>
                <a:spcPts val="0"/>
              </a:spcBef>
              <a:spcAft>
                <a:spcPts val="600"/>
              </a:spcAft>
              <a:buNone/>
            </a:pPr>
            <a:endParaRPr lang="en-US" sz="1000" b="1" dirty="0">
              <a:effectLst/>
              <a:latin typeface="Aptos" panose="020B0004020202020204" pitchFamily="34" charset="0"/>
              <a:ea typeface="Times New Roman" panose="02020603050405020304" pitchFamily="18" charset="0"/>
              <a:cs typeface="Aptos" panose="020B0004020202020204" pitchFamily="34"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Times New Roman" panose="02020603050405020304" pitchFamily="18" charset="0"/>
                <a:cs typeface="Aptos" panose="020B0004020202020204" pitchFamily="34" charset="0"/>
              </a:rPr>
              <a:t>Jas 1:19</a:t>
            </a:r>
            <a:r>
              <a:rPr lang="en-US" sz="2400" dirty="0">
                <a:effectLst/>
                <a:latin typeface="Aptos" panose="020B0004020202020204" pitchFamily="34" charset="0"/>
                <a:ea typeface="Times New Roman" panose="02020603050405020304" pitchFamily="18" charset="0"/>
                <a:cs typeface="Aptos" panose="020B0004020202020204" pitchFamily="34" charset="0"/>
              </a:rPr>
              <a:t> “But everyone must be quick to hear; slow to speak and slow to anger.”   </a:t>
            </a:r>
          </a:p>
          <a:p>
            <a:pPr marL="0" indent="0">
              <a:lnSpc>
                <a:spcPct val="107000"/>
              </a:lnSpc>
              <a:spcBef>
                <a:spcPts val="0"/>
              </a:spcBef>
              <a:spcAft>
                <a:spcPts val="600"/>
              </a:spcAft>
              <a:buNone/>
            </a:pPr>
            <a:endParaRPr lang="en-US" sz="1000" b="1" dirty="0">
              <a:latin typeface="Aptos" panose="020B0004020202020204" pitchFamily="34" charset="0"/>
              <a:ea typeface="Times New Roman" panose="02020603050405020304" pitchFamily="18" charset="0"/>
              <a:cs typeface="Aptos" panose="020B0004020202020204" pitchFamily="34"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Times New Roman" panose="02020603050405020304" pitchFamily="18" charset="0"/>
                <a:cs typeface="Aptos" panose="020B0004020202020204" pitchFamily="34" charset="0"/>
              </a:rPr>
              <a:t>Heb 5:12 “</a:t>
            </a:r>
            <a:r>
              <a:rPr lang="en-US" sz="2400" dirty="0">
                <a:effectLst/>
                <a:latin typeface="Aptos" panose="020B0004020202020204" pitchFamily="34" charset="0"/>
                <a:ea typeface="Aptos" panose="020B0004020202020204" pitchFamily="34" charset="0"/>
                <a:cs typeface="Times New Roman" panose="02020603050405020304" pitchFamily="18" charset="0"/>
              </a:rPr>
              <a:t>In fact, though by this time you ought to be teachers, you need someone to teach you the elementary truths of God’s word all over again. You need milk, not solid food!</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Times New Roman" panose="02020603050405020304" pitchFamily="18" charset="0"/>
                <a:cs typeface="Aptos" panose="020B0004020202020204" pitchFamily="34" charset="0"/>
              </a:rPr>
              <a:t>I Cor 9:22 </a:t>
            </a:r>
            <a:r>
              <a:rPr lang="en-US" sz="2400" dirty="0">
                <a:effectLst/>
                <a:latin typeface="Aptos" panose="020B0004020202020204" pitchFamily="34" charset="0"/>
                <a:ea typeface="Times New Roman" panose="02020603050405020304" pitchFamily="18" charset="0"/>
                <a:cs typeface="Aptos" panose="020B0004020202020204" pitchFamily="34" charset="0"/>
              </a:rPr>
              <a:t>“…I have become all things to all men so that by all possible means I might save some.”  </a:t>
            </a:r>
          </a:p>
          <a:p>
            <a:pPr marL="0" indent="0">
              <a:lnSpc>
                <a:spcPct val="107000"/>
              </a:lnSpc>
              <a:spcBef>
                <a:spcPts val="0"/>
              </a:spcBef>
              <a:spcAft>
                <a:spcPts val="600"/>
              </a:spcAft>
              <a:buNone/>
            </a:pPr>
            <a:r>
              <a:rPr lang="en-US" sz="2400" b="1" dirty="0">
                <a:effectLst/>
                <a:latin typeface="Aptos" panose="020B0004020202020204" pitchFamily="34" charset="0"/>
                <a:ea typeface="Times New Roman" panose="02020603050405020304" pitchFamily="18" charset="0"/>
                <a:cs typeface="Aptos" panose="020B0004020202020204" pitchFamily="34" charset="0"/>
              </a:rPr>
              <a:t>Acts 17:16,23 </a:t>
            </a:r>
            <a:r>
              <a:rPr lang="en-US" sz="2400" dirty="0">
                <a:effectLst/>
                <a:latin typeface="Aptos" panose="020B0004020202020204" pitchFamily="34" charset="0"/>
                <a:ea typeface="Times New Roman" panose="02020603050405020304" pitchFamily="18" charset="0"/>
                <a:cs typeface="Aptos" panose="020B0004020202020204" pitchFamily="34" charset="0"/>
              </a:rPr>
              <a:t>“Now while Paul was waiting for them at Athens, his spirit was being provoked within him as he observed the city full of idols. Paul stood up and said, ‘I also found </a:t>
            </a:r>
            <a:r>
              <a:rPr lang="en-US" sz="2000" dirty="0">
                <a:effectLst/>
                <a:latin typeface="Aptos" panose="020B0004020202020204" pitchFamily="34" charset="0"/>
                <a:ea typeface="Times New Roman" panose="02020603050405020304" pitchFamily="18" charset="0"/>
                <a:cs typeface="Aptos" panose="020B0004020202020204" pitchFamily="34" charset="0"/>
              </a:rPr>
              <a:t>an altar with this inscription </a:t>
            </a:r>
            <a:r>
              <a:rPr lang="en-US" sz="2400" dirty="0">
                <a:effectLst/>
                <a:latin typeface="Aptos" panose="020B0004020202020204" pitchFamily="34" charset="0"/>
                <a:ea typeface="Times New Roman" panose="02020603050405020304" pitchFamily="18" charset="0"/>
                <a:cs typeface="Aptos" panose="020B0004020202020204" pitchFamily="34" charset="0"/>
              </a:rPr>
              <a:t>– </a:t>
            </a:r>
            <a:r>
              <a:rPr lang="en-US" sz="2000" dirty="0">
                <a:effectLst/>
                <a:latin typeface="Aptos" panose="020B0004020202020204" pitchFamily="34" charset="0"/>
                <a:ea typeface="Times New Roman" panose="02020603050405020304" pitchFamily="18" charset="0"/>
                <a:cs typeface="Aptos" panose="020B0004020202020204" pitchFamily="34" charset="0"/>
              </a:rPr>
              <a:t>TO AN UNKNOWN GOD.’”</a:t>
            </a:r>
          </a:p>
          <a:p>
            <a:pPr marL="0" indent="0">
              <a:lnSpc>
                <a:spcPct val="107000"/>
              </a:lnSpc>
              <a:spcBef>
                <a:spcPts val="0"/>
              </a:spcBef>
              <a:spcAft>
                <a:spcPts val="600"/>
              </a:spcAft>
              <a:buNone/>
            </a:pPr>
            <a:r>
              <a:rPr lang="en-US" sz="2000" b="1" dirty="0">
                <a:effectLst/>
                <a:latin typeface="Aptos" panose="020B0004020202020204" pitchFamily="34" charset="0"/>
                <a:ea typeface="Times New Roman" panose="02020603050405020304" pitchFamily="18" charset="0"/>
                <a:cs typeface="Aptos" panose="020B0004020202020204" pitchFamily="34" charset="0"/>
              </a:rPr>
              <a:t>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James 4:4,15 </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r>
              <a:rPr lang="en-US" sz="2400" kern="0" dirty="0">
                <a:effectLst/>
                <a:latin typeface="Aptos" panose="020B0004020202020204" pitchFamily="34" charset="0"/>
                <a:ea typeface="Times New Roman" panose="02020603050405020304" pitchFamily="18" charset="0"/>
                <a:cs typeface="Aptos" panose="020B0004020202020204" pitchFamily="34" charset="0"/>
              </a:rPr>
              <a:t>You adulteresses, do you not know that friendship with the world is hostility toward God? Therefore whoever wishes to be a friend of the world makes himself an enemy of God. . . . Instead, you ought to say, “if the Lord wills, we will live and also do this or that.”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50243985"/>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348</TotalTime>
  <Words>1152</Words>
  <Application>Microsoft Office PowerPoint</Application>
  <PresentationFormat>On-screen Show (4:3)</PresentationFormat>
  <Paragraphs>53</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Arial</vt:lpstr>
      <vt:lpstr>Calibri</vt:lpstr>
      <vt:lpstr>Calibri Light</vt:lpstr>
      <vt:lpstr>Tempus Sans ITC</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49</cp:revision>
  <dcterms:created xsi:type="dcterms:W3CDTF">2019-04-11T15:26:57Z</dcterms:created>
  <dcterms:modified xsi:type="dcterms:W3CDTF">2024-09-10T16:55:51Z</dcterms:modified>
</cp:coreProperties>
</file>