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307" r:id="rId2"/>
    <p:sldId id="296" r:id="rId3"/>
    <p:sldId id="310" r:id="rId4"/>
    <p:sldId id="316" r:id="rId5"/>
    <p:sldId id="319" r:id="rId6"/>
    <p:sldId id="325" r:id="rId7"/>
    <p:sldId id="320" r:id="rId8"/>
    <p:sldId id="324" r:id="rId9"/>
    <p:sldId id="323" r:id="rId10"/>
    <p:sldId id="322" r:id="rId11"/>
    <p:sldId id="311"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9" autoAdjust="0"/>
    <p:restoredTop sz="94660"/>
  </p:normalViewPr>
  <p:slideViewPr>
    <p:cSldViewPr snapToGrid="0">
      <p:cViewPr varScale="1">
        <p:scale>
          <a:sx n="111" d="100"/>
          <a:sy n="111" d="100"/>
        </p:scale>
        <p:origin x="1620" y="24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mes Young" userId="7f8d7c9cdb576883" providerId="LiveId" clId="{ADF060BE-419A-4200-8D26-E12246A1AD84}"/>
    <pc:docChg chg="undo custSel addSld delSld modSld sldOrd">
      <pc:chgData name="James Young" userId="7f8d7c9cdb576883" providerId="LiveId" clId="{ADF060BE-419A-4200-8D26-E12246A1AD84}" dt="2024-09-18T18:02:27.894" v="651" actId="20577"/>
      <pc:docMkLst>
        <pc:docMk/>
      </pc:docMkLst>
      <pc:sldChg chg="modSp mod ord">
        <pc:chgData name="James Young" userId="7f8d7c9cdb576883" providerId="LiveId" clId="{ADF060BE-419A-4200-8D26-E12246A1AD84}" dt="2024-09-18T17:51:47.086" v="337" actId="20577"/>
        <pc:sldMkLst>
          <pc:docMk/>
          <pc:sldMk cId="2438453614" sldId="316"/>
        </pc:sldMkLst>
        <pc:spChg chg="mod">
          <ac:chgData name="James Young" userId="7f8d7c9cdb576883" providerId="LiveId" clId="{ADF060BE-419A-4200-8D26-E12246A1AD84}" dt="2024-09-18T17:51:47.086" v="337" actId="20577"/>
          <ac:spMkLst>
            <pc:docMk/>
            <pc:sldMk cId="2438453614" sldId="316"/>
            <ac:spMk id="3" creationId="{708276BC-A706-40B5-B51D-6AA00A059507}"/>
          </ac:spMkLst>
        </pc:spChg>
      </pc:sldChg>
      <pc:sldChg chg="modSp del mod">
        <pc:chgData name="James Young" userId="7f8d7c9cdb576883" providerId="LiveId" clId="{ADF060BE-419A-4200-8D26-E12246A1AD84}" dt="2024-09-18T17:18:06.750" v="280" actId="2696"/>
        <pc:sldMkLst>
          <pc:docMk/>
          <pc:sldMk cId="2029461572" sldId="317"/>
        </pc:sldMkLst>
        <pc:spChg chg="mod">
          <ac:chgData name="James Young" userId="7f8d7c9cdb576883" providerId="LiveId" clId="{ADF060BE-419A-4200-8D26-E12246A1AD84}" dt="2024-09-18T17:17:41.272" v="279" actId="20577"/>
          <ac:spMkLst>
            <pc:docMk/>
            <pc:sldMk cId="2029461572" sldId="317"/>
            <ac:spMk id="3" creationId="{708276BC-A706-40B5-B51D-6AA00A059507}"/>
          </ac:spMkLst>
        </pc:spChg>
      </pc:sldChg>
      <pc:sldChg chg="modSp mod ord">
        <pc:chgData name="James Young" userId="7f8d7c9cdb576883" providerId="LiveId" clId="{ADF060BE-419A-4200-8D26-E12246A1AD84}" dt="2024-09-18T17:55:42.048" v="588" actId="255"/>
        <pc:sldMkLst>
          <pc:docMk/>
          <pc:sldMk cId="2681046262" sldId="319"/>
        </pc:sldMkLst>
        <pc:spChg chg="mod">
          <ac:chgData name="James Young" userId="7f8d7c9cdb576883" providerId="LiveId" clId="{ADF060BE-419A-4200-8D26-E12246A1AD84}" dt="2024-09-18T17:55:42.048" v="588" actId="255"/>
          <ac:spMkLst>
            <pc:docMk/>
            <pc:sldMk cId="2681046262" sldId="319"/>
            <ac:spMk id="3" creationId="{708276BC-A706-40B5-B51D-6AA00A059507}"/>
          </ac:spMkLst>
        </pc:spChg>
      </pc:sldChg>
      <pc:sldChg chg="modSp mod">
        <pc:chgData name="James Young" userId="7f8d7c9cdb576883" providerId="LiveId" clId="{ADF060BE-419A-4200-8D26-E12246A1AD84}" dt="2024-09-18T17:57:38.442" v="595" actId="20577"/>
        <pc:sldMkLst>
          <pc:docMk/>
          <pc:sldMk cId="912707575" sldId="320"/>
        </pc:sldMkLst>
        <pc:spChg chg="mod">
          <ac:chgData name="James Young" userId="7f8d7c9cdb576883" providerId="LiveId" clId="{ADF060BE-419A-4200-8D26-E12246A1AD84}" dt="2024-09-18T17:57:38.442" v="595" actId="20577"/>
          <ac:spMkLst>
            <pc:docMk/>
            <pc:sldMk cId="912707575" sldId="320"/>
            <ac:spMk id="3" creationId="{708276BC-A706-40B5-B51D-6AA00A059507}"/>
          </ac:spMkLst>
        </pc:spChg>
      </pc:sldChg>
      <pc:sldChg chg="modSp del mod">
        <pc:chgData name="James Young" userId="7f8d7c9cdb576883" providerId="LiveId" clId="{ADF060BE-419A-4200-8D26-E12246A1AD84}" dt="2024-09-18T17:50:55.800" v="298" actId="2696"/>
        <pc:sldMkLst>
          <pc:docMk/>
          <pc:sldMk cId="3552266159" sldId="321"/>
        </pc:sldMkLst>
        <pc:spChg chg="mod">
          <ac:chgData name="James Young" userId="7f8d7c9cdb576883" providerId="LiveId" clId="{ADF060BE-419A-4200-8D26-E12246A1AD84}" dt="2024-09-18T17:17:05.678" v="271" actId="255"/>
          <ac:spMkLst>
            <pc:docMk/>
            <pc:sldMk cId="3552266159" sldId="321"/>
            <ac:spMk id="3" creationId="{0D226855-EFA6-1799-FCC8-21C4783DD4AF}"/>
          </ac:spMkLst>
        </pc:spChg>
      </pc:sldChg>
      <pc:sldChg chg="modSp mod">
        <pc:chgData name="James Young" userId="7f8d7c9cdb576883" providerId="LiveId" clId="{ADF060BE-419A-4200-8D26-E12246A1AD84}" dt="2024-09-18T18:02:27.894" v="651" actId="20577"/>
        <pc:sldMkLst>
          <pc:docMk/>
          <pc:sldMk cId="44708822" sldId="322"/>
        </pc:sldMkLst>
        <pc:spChg chg="mod">
          <ac:chgData name="James Young" userId="7f8d7c9cdb576883" providerId="LiveId" clId="{ADF060BE-419A-4200-8D26-E12246A1AD84}" dt="2024-09-18T18:02:27.894" v="651" actId="20577"/>
          <ac:spMkLst>
            <pc:docMk/>
            <pc:sldMk cId="44708822" sldId="322"/>
            <ac:spMk id="3" creationId="{708276BC-A706-40B5-B51D-6AA00A059507}"/>
          </ac:spMkLst>
        </pc:spChg>
      </pc:sldChg>
      <pc:sldChg chg="modSp mod">
        <pc:chgData name="James Young" userId="7f8d7c9cdb576883" providerId="LiveId" clId="{ADF060BE-419A-4200-8D26-E12246A1AD84}" dt="2024-09-18T18:01:34.361" v="645" actId="27636"/>
        <pc:sldMkLst>
          <pc:docMk/>
          <pc:sldMk cId="2960723437" sldId="323"/>
        </pc:sldMkLst>
        <pc:spChg chg="mod">
          <ac:chgData name="James Young" userId="7f8d7c9cdb576883" providerId="LiveId" clId="{ADF060BE-419A-4200-8D26-E12246A1AD84}" dt="2024-09-18T18:01:34.361" v="645" actId="27636"/>
          <ac:spMkLst>
            <pc:docMk/>
            <pc:sldMk cId="2960723437" sldId="323"/>
            <ac:spMk id="3" creationId="{708276BC-A706-40B5-B51D-6AA00A059507}"/>
          </ac:spMkLst>
        </pc:spChg>
      </pc:sldChg>
      <pc:sldChg chg="modSp mod">
        <pc:chgData name="James Young" userId="7f8d7c9cdb576883" providerId="LiveId" clId="{ADF060BE-419A-4200-8D26-E12246A1AD84}" dt="2024-09-18T17:59:31.330" v="610" actId="20577"/>
        <pc:sldMkLst>
          <pc:docMk/>
          <pc:sldMk cId="231291611" sldId="324"/>
        </pc:sldMkLst>
        <pc:spChg chg="mod">
          <ac:chgData name="James Young" userId="7f8d7c9cdb576883" providerId="LiveId" clId="{ADF060BE-419A-4200-8D26-E12246A1AD84}" dt="2024-09-18T17:59:31.330" v="610" actId="20577"/>
          <ac:spMkLst>
            <pc:docMk/>
            <pc:sldMk cId="231291611" sldId="324"/>
            <ac:spMk id="3" creationId="{708276BC-A706-40B5-B51D-6AA00A059507}"/>
          </ac:spMkLst>
        </pc:spChg>
      </pc:sldChg>
      <pc:sldChg chg="modSp add mod">
        <pc:chgData name="James Young" userId="7f8d7c9cdb576883" providerId="LiveId" clId="{ADF060BE-419A-4200-8D26-E12246A1AD84}" dt="2024-09-18T17:57:16.819" v="590" actId="20577"/>
        <pc:sldMkLst>
          <pc:docMk/>
          <pc:sldMk cId="2550658566" sldId="325"/>
        </pc:sldMkLst>
        <pc:spChg chg="mod">
          <ac:chgData name="James Young" userId="7f8d7c9cdb576883" providerId="LiveId" clId="{ADF060BE-419A-4200-8D26-E12246A1AD84}" dt="2024-09-18T17:57:16.819" v="590" actId="20577"/>
          <ac:spMkLst>
            <pc:docMk/>
            <pc:sldMk cId="2550658566" sldId="325"/>
            <ac:spMk id="3" creationId="{0D226855-EFA6-1799-FCC8-21C4783DD4AF}"/>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9/18/2024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716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9/18/2024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290983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9/18/2024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68807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9/18/2024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685135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BE50499-A6AE-48C1-B673-103C7BE2B98D}" type="datetimeFigureOut">
              <a:rPr lang="en-US" smtClean="0"/>
              <a:t>9/18/2024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182170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E50499-A6AE-48C1-B673-103C7BE2B98D}" type="datetimeFigureOut">
              <a:rPr lang="en-US" smtClean="0"/>
              <a:t>9/18/2024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194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BE50499-A6AE-48C1-B673-103C7BE2B98D}" type="datetimeFigureOut">
              <a:rPr lang="en-US" smtClean="0"/>
              <a:t>9/18/2024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66057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BE50499-A6AE-48C1-B673-103C7BE2B98D}" type="datetimeFigureOut">
              <a:rPr lang="en-US" smtClean="0"/>
              <a:t>9/18/2024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4191577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E50499-A6AE-48C1-B673-103C7BE2B98D}" type="datetimeFigureOut">
              <a:rPr lang="en-US" smtClean="0"/>
              <a:t>9/18/2024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369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9/18/2024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03972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9/18/2024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2254206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E50499-A6AE-48C1-B673-103C7BE2B98D}" type="datetimeFigureOut">
              <a:rPr lang="en-US" smtClean="0"/>
              <a:t>9/18/2024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481562-F4D4-4232-B131-04FC508A6797}" type="slidenum">
              <a:rPr lang="en-US" smtClean="0"/>
              <a:t>‹#›</a:t>
            </a:fld>
            <a:endParaRPr lang="en-US"/>
          </a:p>
        </p:txBody>
      </p:sp>
    </p:spTree>
    <p:extLst>
      <p:ext uri="{BB962C8B-B14F-4D97-AF65-F5344CB8AC3E}">
        <p14:creationId xmlns:p14="http://schemas.microsoft.com/office/powerpoint/2010/main" val="1354595384"/>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1000" r="-11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463183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b="1" dirty="0">
                <a:latin typeface="Calibri" panose="020F0502020204030204" pitchFamily="34" charset="0"/>
                <a:ea typeface="Calibri" panose="020F0502020204030204" pitchFamily="34" charset="0"/>
                <a:cs typeface="Times New Roman" panose="02020603050405020304" pitchFamily="18" charset="0"/>
              </a:rPr>
              <a:t>5. </a:t>
            </a:r>
            <a:r>
              <a:rPr lang="en-US" b="1" kern="0" dirty="0">
                <a:effectLst/>
                <a:latin typeface="Times New Roman" panose="02020603050405020304" pitchFamily="18" charset="0"/>
                <a:ea typeface="Times New Roman" panose="02020603050405020304" pitchFamily="18" charset="0"/>
              </a:rPr>
              <a:t>“And Great Was Its Fall</a:t>
            </a:r>
            <a:r>
              <a:rPr lang="en-US" b="1" kern="0">
                <a:effectLst/>
                <a:latin typeface="Times New Roman" panose="02020603050405020304" pitchFamily="18" charset="0"/>
                <a:ea typeface="Times New Roman" panose="02020603050405020304" pitchFamily="18" charset="0"/>
              </a:rPr>
              <a:t>:  </a:t>
            </a:r>
          </a:p>
          <a:p>
            <a:pPr marL="0" indent="0">
              <a:lnSpc>
                <a:spcPct val="107000"/>
              </a:lnSpc>
              <a:spcBef>
                <a:spcPts val="0"/>
              </a:spcBef>
              <a:spcAft>
                <a:spcPts val="600"/>
              </a:spcAft>
              <a:buNone/>
            </a:pPr>
            <a:r>
              <a:rPr lang="en-US" kern="0">
                <a:effectLst/>
                <a:latin typeface="Times New Roman" panose="02020603050405020304" pitchFamily="18" charset="0"/>
                <a:ea typeface="Times New Roman" panose="02020603050405020304" pitchFamily="18" charset="0"/>
              </a:rPr>
              <a:t>“</a:t>
            </a:r>
            <a:r>
              <a:rPr lang="en-US" kern="0" dirty="0">
                <a:effectLst/>
                <a:latin typeface="Times New Roman" panose="02020603050405020304" pitchFamily="18" charset="0"/>
                <a:ea typeface="Times New Roman" panose="02020603050405020304" pitchFamily="18" charset="0"/>
              </a:rPr>
              <a:t>Everyone who hears these words of Mine and </a:t>
            </a:r>
            <a:r>
              <a:rPr lang="en-US" b="1" kern="0" dirty="0">
                <a:solidFill>
                  <a:srgbClr val="FF0000"/>
                </a:solidFill>
                <a:effectLst/>
                <a:latin typeface="Times New Roman" panose="02020603050405020304" pitchFamily="18" charset="0"/>
                <a:ea typeface="Times New Roman" panose="02020603050405020304" pitchFamily="18" charset="0"/>
              </a:rPr>
              <a:t>does not act on them</a:t>
            </a:r>
            <a:r>
              <a:rPr lang="en-US" kern="0" dirty="0">
                <a:effectLst/>
                <a:latin typeface="Times New Roman" panose="02020603050405020304" pitchFamily="18" charset="0"/>
                <a:ea typeface="Times New Roman" panose="02020603050405020304" pitchFamily="18" charset="0"/>
              </a:rPr>
              <a:t>, will be like a foolish man who </a:t>
            </a:r>
            <a:r>
              <a:rPr lang="en-US" b="1" kern="0" dirty="0">
                <a:effectLst/>
                <a:latin typeface="Times New Roman" panose="02020603050405020304" pitchFamily="18" charset="0"/>
                <a:ea typeface="Times New Roman" panose="02020603050405020304" pitchFamily="18" charset="0"/>
              </a:rPr>
              <a:t>built his house on the sand without  any foundation. </a:t>
            </a:r>
            <a:r>
              <a:rPr lang="en-US" kern="0" dirty="0">
                <a:effectLst/>
                <a:latin typeface="Times New Roman" panose="02020603050405020304" pitchFamily="18" charset="0"/>
                <a:ea typeface="Times New Roman" panose="02020603050405020304" pitchFamily="18" charset="0"/>
              </a:rPr>
              <a:t>The rain fell, the floods came and the blew so that the house fell –   </a:t>
            </a:r>
            <a:r>
              <a:rPr lang="en-US" b="1" kern="0" dirty="0">
                <a:solidFill>
                  <a:srgbClr val="FF0000"/>
                </a:solidFill>
                <a:effectLst/>
                <a:latin typeface="Times New Roman" panose="02020603050405020304" pitchFamily="18" charset="0"/>
                <a:ea typeface="Times New Roman" panose="02020603050405020304" pitchFamily="18" charset="0"/>
              </a:rPr>
              <a:t>and great was it's fall</a:t>
            </a:r>
            <a:r>
              <a:rPr lang="en-US" kern="0" dirty="0">
                <a:effectLst/>
                <a:latin typeface="Times New Roman" panose="02020603050405020304" pitchFamily="18" charset="0"/>
                <a:ea typeface="Times New Roman" panose="02020603050405020304" pitchFamily="18" charset="0"/>
              </a:rPr>
              <a:t>.” </a:t>
            </a:r>
            <a:endParaRPr lang="en-US"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47088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sz="1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b="1" kern="100" dirty="0">
                <a:effectLst/>
                <a:latin typeface="Calibri" panose="020F0502020204030204" pitchFamily="34" charset="0"/>
                <a:ea typeface="Calibri" panose="020F0502020204030204" pitchFamily="34" charset="0"/>
                <a:cs typeface="Times New Roman" panose="02020603050405020304" pitchFamily="18" charset="0"/>
              </a:rPr>
              <a:t>James 5:16   </a:t>
            </a:r>
            <a:r>
              <a:rPr lang="en-US" kern="100" dirty="0">
                <a:effectLst/>
                <a:latin typeface="Calibri" panose="020F0502020204030204" pitchFamily="34" charset="0"/>
                <a:ea typeface="Calibri" panose="020F0502020204030204" pitchFamily="34" charset="0"/>
                <a:cs typeface="Times New Roman" panose="02020603050405020304" pitchFamily="18" charset="0"/>
              </a:rPr>
              <a:t>“Therefore, confess your sins to one another, and pray for one another so that you may be healed. The effective prayer of a righteous man can accomplish much.”</a:t>
            </a: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901021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250167"/>
            <a:ext cx="7886700" cy="77637"/>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88189"/>
            <a:ext cx="7886700" cy="5822829"/>
          </a:xfrm>
        </p:spPr>
        <p:txBody>
          <a:bodyPr>
            <a:normAutofit/>
          </a:bodyPr>
          <a:lstStyle/>
          <a:p>
            <a:pPr marL="0" indent="0">
              <a:lnSpc>
                <a:spcPct val="106000"/>
              </a:lnSpc>
              <a:spcBef>
                <a:spcPts val="0"/>
              </a:spcBef>
              <a:spcAft>
                <a:spcPts val="563"/>
              </a:spcAft>
              <a:buNone/>
            </a:pP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6000"/>
              </a:lnSpc>
              <a:spcBef>
                <a:spcPts val="0"/>
              </a:spcBef>
              <a:spcAft>
                <a:spcPts val="563"/>
              </a:spcAft>
              <a:buNone/>
            </a:pP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6000"/>
              </a:lnSpc>
              <a:spcBef>
                <a:spcPts val="0"/>
              </a:spcBef>
              <a:spcAft>
                <a:spcPts val="563"/>
              </a:spcAft>
              <a:buNone/>
            </a:pPr>
            <a:r>
              <a:rPr lang="en-US" sz="5400" dirty="0">
                <a:latin typeface="Calibri" panose="020F0502020204030204" pitchFamily="34" charset="0"/>
                <a:ea typeface="Calibri" panose="020F0502020204030204" pitchFamily="34" charset="0"/>
                <a:cs typeface="Times New Roman" panose="02020603050405020304" pitchFamily="18" charset="0"/>
              </a:rPr>
              <a:t>House Builders</a:t>
            </a:r>
          </a:p>
          <a:p>
            <a:pPr marL="0" indent="0" algn="ctr">
              <a:lnSpc>
                <a:spcPct val="106000"/>
              </a:lnSpc>
              <a:spcBef>
                <a:spcPts val="0"/>
              </a:spcBef>
              <a:spcAft>
                <a:spcPts val="563"/>
              </a:spcAft>
              <a:buNone/>
            </a:pP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6000"/>
              </a:lnSpc>
              <a:spcBef>
                <a:spcPts val="0"/>
              </a:spcBef>
              <a:spcAft>
                <a:spcPts val="563"/>
              </a:spcAft>
              <a:buNone/>
            </a:pPr>
            <a:r>
              <a:rPr lang="en-US" sz="4000" b="1" kern="0" dirty="0">
                <a:effectLst/>
                <a:latin typeface="Times New Roman" panose="02020603050405020304" pitchFamily="18" charset="0"/>
                <a:ea typeface="Times New Roman" panose="02020603050405020304" pitchFamily="18" charset="0"/>
              </a:rPr>
              <a:t>Mtt 7:24-27 / Lk 6:46- 49 </a:t>
            </a:r>
            <a:endParaRPr lang="en-US" sz="4000"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6000"/>
              </a:lnSpc>
              <a:spcBef>
                <a:spcPts val="0"/>
              </a:spcBef>
              <a:spcAft>
                <a:spcPts val="563"/>
              </a:spcAft>
              <a:buNone/>
            </a:pPr>
            <a:endParaRPr lang="en-US" sz="54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6000"/>
              </a:lnSpc>
              <a:spcBef>
                <a:spcPts val="0"/>
              </a:spcBef>
              <a:spcAft>
                <a:spcPts val="563"/>
              </a:spcAft>
              <a:buNone/>
            </a:pP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6000"/>
              </a:lnSpc>
              <a:spcBef>
                <a:spcPts val="0"/>
              </a:spcBef>
              <a:spcAft>
                <a:spcPts val="563"/>
              </a:spcAft>
              <a:buNone/>
            </a:pPr>
            <a:r>
              <a:rPr lang="en-US" sz="3000" dirty="0">
                <a:latin typeface="Calibri" panose="020F0502020204030204" pitchFamily="34" charset="0"/>
                <a:ea typeface="Calibri" panose="020F0502020204030204" pitchFamily="34" charset="0"/>
                <a:cs typeface="Times New Roman" panose="02020603050405020304" pitchFamily="18" charset="0"/>
              </a:rPr>
              <a:t>                                                         by Jim Young</a:t>
            </a:r>
          </a:p>
        </p:txBody>
      </p:sp>
    </p:spTree>
    <p:extLst>
      <p:ext uri="{BB962C8B-B14F-4D97-AF65-F5344CB8AC3E}">
        <p14:creationId xmlns:p14="http://schemas.microsoft.com/office/powerpoint/2010/main" val="28385603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indent="0" algn="ctr">
              <a:lnSpc>
                <a:spcPct val="107000"/>
              </a:lnSpc>
              <a:spcBef>
                <a:spcPts val="0"/>
              </a:spcBef>
              <a:spcAft>
                <a:spcPts val="800"/>
              </a:spcAft>
              <a:buNone/>
            </a:pPr>
            <a:r>
              <a:rPr lang="en-US" sz="3200" b="1" kern="0" dirty="0">
                <a:effectLst/>
                <a:latin typeface="Times New Roman" panose="02020603050405020304" pitchFamily="18" charset="0"/>
                <a:ea typeface="Times New Roman" panose="02020603050405020304" pitchFamily="18" charset="0"/>
              </a:rPr>
              <a:t>Mt 7 &amp; Lk 6</a:t>
            </a:r>
          </a:p>
          <a:p>
            <a:pPr marL="0" marR="0" indent="0">
              <a:lnSpc>
                <a:spcPct val="107000"/>
              </a:lnSpc>
              <a:spcBef>
                <a:spcPts val="0"/>
              </a:spcBef>
              <a:spcAft>
                <a:spcPts val="800"/>
              </a:spcAft>
              <a:buNone/>
            </a:pPr>
            <a:endParaRPr lang="en-US" sz="1000" b="1" kern="0" dirty="0">
              <a:latin typeface="Times New Roman" panose="02020603050405020304" pitchFamily="18" charset="0"/>
              <a:ea typeface="Times New Roman" panose="02020603050405020304" pitchFamily="18" charset="0"/>
            </a:endParaRPr>
          </a:p>
          <a:p>
            <a:pPr marL="0" marR="0" indent="0">
              <a:lnSpc>
                <a:spcPct val="107000"/>
              </a:lnSpc>
              <a:spcBef>
                <a:spcPts val="0"/>
              </a:spcBef>
              <a:spcAft>
                <a:spcPts val="800"/>
              </a:spcAft>
              <a:buNone/>
            </a:pPr>
            <a:r>
              <a:rPr lang="en-US" kern="0" dirty="0">
                <a:effectLst/>
                <a:latin typeface="Times New Roman" panose="02020603050405020304" pitchFamily="18" charset="0"/>
                <a:ea typeface="Times New Roman" panose="02020603050405020304" pitchFamily="18" charset="0"/>
              </a:rPr>
              <a:t>“Why do you call Me ‘Lord, Lord,’ and do not do what I say?    Therefore, everyone who hears these words of Mine </a:t>
            </a:r>
            <a:r>
              <a:rPr lang="en-US" b="1" kern="0" dirty="0">
                <a:effectLst/>
                <a:latin typeface="Times New Roman" panose="02020603050405020304" pitchFamily="18" charset="0"/>
                <a:ea typeface="Times New Roman" panose="02020603050405020304" pitchFamily="18" charset="0"/>
              </a:rPr>
              <a:t>and acts on them</a:t>
            </a:r>
            <a:r>
              <a:rPr lang="en-US" kern="0" dirty="0">
                <a:effectLst/>
                <a:latin typeface="Times New Roman" panose="02020603050405020304" pitchFamily="18" charset="0"/>
                <a:ea typeface="Times New Roman" panose="02020603050405020304" pitchFamily="18" charset="0"/>
              </a:rPr>
              <a:t>, may be compared to a wise man building his house, </a:t>
            </a:r>
            <a:r>
              <a:rPr lang="en-US" b="1" kern="0" dirty="0">
                <a:solidFill>
                  <a:srgbClr val="FF0000"/>
                </a:solidFill>
                <a:effectLst/>
                <a:latin typeface="Times New Roman" panose="02020603050405020304" pitchFamily="18" charset="0"/>
                <a:ea typeface="Times New Roman" panose="02020603050405020304" pitchFamily="18" charset="0"/>
              </a:rPr>
              <a:t>who dug deep and laid a foundation on the Rock</a:t>
            </a:r>
            <a:r>
              <a:rPr lang="en-US" kern="0" dirty="0">
                <a:effectLst/>
                <a:latin typeface="Times New Roman" panose="02020603050405020304" pitchFamily="18" charset="0"/>
                <a:ea typeface="Times New Roman" panose="02020603050405020304" pitchFamily="18" charset="0"/>
              </a:rPr>
              <a:t>;” </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411758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514350" indent="-514350">
              <a:lnSpc>
                <a:spcPct val="107000"/>
              </a:lnSpc>
              <a:spcBef>
                <a:spcPts val="0"/>
              </a:spcBef>
              <a:spcAft>
                <a:spcPts val="600"/>
              </a:spcAft>
              <a:buAutoNum type="arabicPeriod"/>
            </a:pPr>
            <a:r>
              <a:rPr lang="en-US" b="1" kern="0" dirty="0">
                <a:latin typeface="Times New Roman" panose="02020603050405020304" pitchFamily="18" charset="0"/>
                <a:ea typeface="Times New Roman" panose="02020603050405020304" pitchFamily="18" charset="0"/>
              </a:rPr>
              <a:t>“Dug Deep” – </a:t>
            </a:r>
          </a:p>
          <a:p>
            <a:pPr marL="0" indent="0">
              <a:lnSpc>
                <a:spcPct val="107000"/>
              </a:lnSpc>
              <a:spcBef>
                <a:spcPts val="0"/>
              </a:spcBef>
              <a:spcAft>
                <a:spcPts val="600"/>
              </a:spcAft>
              <a:buNone/>
            </a:pPr>
            <a:r>
              <a:rPr lang="en-US" b="1" kern="0" dirty="0">
                <a:latin typeface="Times New Roman" panose="02020603050405020304" pitchFamily="18" charset="0"/>
                <a:ea typeface="Times New Roman" panose="02020603050405020304" pitchFamily="18" charset="0"/>
              </a:rPr>
              <a:t>A.  </a:t>
            </a:r>
            <a:r>
              <a:rPr lang="en-US" b="1" kern="0" dirty="0">
                <a:effectLst/>
                <a:latin typeface="Times New Roman" panose="02020603050405020304" pitchFamily="18" charset="0"/>
                <a:ea typeface="Times New Roman" panose="02020603050405020304" pitchFamily="18" charset="0"/>
              </a:rPr>
              <a:t>Mt 16:24,26 </a:t>
            </a:r>
            <a:r>
              <a:rPr lang="en-US" kern="0" dirty="0">
                <a:effectLst/>
                <a:latin typeface="Times New Roman" panose="02020603050405020304" pitchFamily="18" charset="0"/>
                <a:ea typeface="Times New Roman" panose="02020603050405020304" pitchFamily="18" charset="0"/>
              </a:rPr>
              <a:t>“Then Jesus said to His disciples, “If anyone wished to come after Me, he must deny himself, and take up his cross and follow Me.” </a:t>
            </a:r>
            <a:r>
              <a:rPr lang="en-US" kern="0" dirty="0">
                <a:solidFill>
                  <a:srgbClr val="00B050"/>
                </a:solidFill>
                <a:latin typeface="Times New Roman" panose="02020603050405020304" pitchFamily="18" charset="0"/>
                <a:ea typeface="Times New Roman" panose="02020603050405020304" pitchFamily="18" charset="0"/>
              </a:rPr>
              <a:t>    </a:t>
            </a:r>
            <a:r>
              <a:rPr lang="en-US" kern="0" dirty="0">
                <a:effectLst/>
                <a:latin typeface="Times New Roman" panose="02020603050405020304" pitchFamily="18" charset="0"/>
                <a:ea typeface="Times New Roman" panose="02020603050405020304" pitchFamily="18" charset="0"/>
              </a:rPr>
              <a:t>“For what will it profit a man if he gains the whole world and forfeits his soul? </a:t>
            </a:r>
            <a:r>
              <a:rPr lang="en-US" b="1" kern="0" dirty="0">
                <a:effectLst/>
                <a:latin typeface="Times New Roman" panose="02020603050405020304" pitchFamily="18" charset="0"/>
                <a:ea typeface="Times New Roman" panose="02020603050405020304" pitchFamily="18" charset="0"/>
              </a:rPr>
              <a:t>O what will a man give in exchange for his soul?”</a:t>
            </a:r>
            <a:r>
              <a:rPr lang="en-US" kern="0" dirty="0">
                <a:effectLst/>
                <a:latin typeface="Times New Roman" panose="02020603050405020304" pitchFamily="18" charset="0"/>
                <a:ea typeface="Times New Roman" panose="02020603050405020304" pitchFamily="18" charset="0"/>
              </a:rPr>
              <a:t> </a:t>
            </a:r>
          </a:p>
          <a:p>
            <a:pPr marL="0" indent="0">
              <a:lnSpc>
                <a:spcPct val="107000"/>
              </a:lnSpc>
              <a:spcBef>
                <a:spcPts val="0"/>
              </a:spcBef>
              <a:spcAft>
                <a:spcPts val="600"/>
              </a:spcAft>
              <a:buNone/>
            </a:pPr>
            <a:r>
              <a:rPr lang="en-US" b="1" kern="0" dirty="0">
                <a:effectLst/>
                <a:latin typeface="Times New Roman" panose="02020603050405020304" pitchFamily="18" charset="0"/>
                <a:ea typeface="Calibri" panose="020F0502020204030204" pitchFamily="34" charset="0"/>
                <a:cs typeface="Times New Roman" panose="02020603050405020304" pitchFamily="18" charset="0"/>
              </a:rPr>
              <a:t>B. </a:t>
            </a:r>
            <a:r>
              <a:rPr lang="en-US" b="1" kern="0" dirty="0">
                <a:effectLst/>
                <a:latin typeface="Times New Roman" panose="02020603050405020304" pitchFamily="18" charset="0"/>
                <a:ea typeface="Times New Roman" panose="02020603050405020304" pitchFamily="18" charset="0"/>
              </a:rPr>
              <a:t>Mt 16:25</a:t>
            </a:r>
            <a:r>
              <a:rPr lang="en-US" kern="0" dirty="0">
                <a:effectLst/>
                <a:latin typeface="Times New Roman" panose="02020603050405020304" pitchFamily="18" charset="0"/>
                <a:ea typeface="Times New Roman" panose="02020603050405020304" pitchFamily="18" charset="0"/>
              </a:rPr>
              <a:t> "For whoever would save his life will lose it, but whoever loses his life for my sake will find it."       </a:t>
            </a:r>
            <a:r>
              <a:rPr lang="en-US" b="1" kern="0" dirty="0">
                <a:effectLst/>
                <a:latin typeface="Times New Roman" panose="02020603050405020304" pitchFamily="18" charset="0"/>
                <a:ea typeface="Times New Roman" panose="02020603050405020304" pitchFamily="18" charset="0"/>
              </a:rPr>
              <a:t>Gal 2:20</a:t>
            </a:r>
            <a:r>
              <a:rPr lang="en-US" kern="0" dirty="0">
                <a:effectLst/>
                <a:latin typeface="Times New Roman" panose="02020603050405020304" pitchFamily="18" charset="0"/>
                <a:ea typeface="Times New Roman" panose="02020603050405020304" pitchFamily="18" charset="0"/>
              </a:rPr>
              <a:t> “I have been crucified with Christ; and it is no longer I who live, but </a:t>
            </a:r>
            <a:r>
              <a:rPr lang="en-US" b="1" kern="0" dirty="0">
                <a:effectLst/>
                <a:latin typeface="Times New Roman" panose="02020603050405020304" pitchFamily="18" charset="0"/>
                <a:ea typeface="Times New Roman" panose="02020603050405020304" pitchFamily="18" charset="0"/>
              </a:rPr>
              <a:t>Christ who lives in me</a:t>
            </a:r>
            <a:r>
              <a:rPr lang="en-US" kern="0" dirty="0">
                <a:effectLst/>
                <a:latin typeface="Times New Roman" panose="02020603050405020304" pitchFamily="18" charset="0"/>
                <a:ea typeface="Times New Roman" panose="02020603050405020304" pitchFamily="18" charset="0"/>
              </a:rPr>
              <a:t>”. </a:t>
            </a:r>
            <a:endParaRPr lang="en-US"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384536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lnSpcReduction="10000"/>
          </a:bodyPr>
          <a:lstStyle/>
          <a:p>
            <a:pPr marL="0" marR="0" lvl="0" indent="0">
              <a:spcBef>
                <a:spcPts val="0"/>
              </a:spcBef>
              <a:spcAft>
                <a:spcPts val="0"/>
              </a:spcAft>
              <a:buNone/>
            </a:pPr>
            <a:r>
              <a:rPr lang="en-US" sz="2400" b="1" dirty="0">
                <a:effectLst/>
                <a:latin typeface="Times New Roman" panose="02020603050405020304" pitchFamily="18" charset="0"/>
                <a:ea typeface="Times New Roman" panose="02020603050405020304" pitchFamily="18" charset="0"/>
              </a:rPr>
              <a:t>2. “Laid a foundation”:  </a:t>
            </a:r>
          </a:p>
          <a:p>
            <a:pPr marL="0" marR="0" lvl="0" indent="0">
              <a:spcBef>
                <a:spcPts val="0"/>
              </a:spcBef>
              <a:spcAft>
                <a:spcPts val="0"/>
              </a:spcAft>
              <a:buNone/>
            </a:pPr>
            <a:endParaRPr lang="en-US" sz="22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mj-lt"/>
              <a:buAutoNum type="alphaUcPeriod"/>
            </a:pPr>
            <a:r>
              <a:rPr lang="en-US" sz="2200" dirty="0">
                <a:effectLst/>
                <a:latin typeface="Times New Roman" panose="02020603050405020304" pitchFamily="18" charset="0"/>
                <a:ea typeface="Times New Roman" panose="02020603050405020304" pitchFamily="18" charset="0"/>
              </a:rPr>
              <a:t> </a:t>
            </a:r>
            <a:r>
              <a:rPr lang="en-US" sz="2200" b="1" dirty="0">
                <a:effectLst/>
                <a:latin typeface="Times New Roman" panose="02020603050405020304" pitchFamily="18" charset="0"/>
                <a:ea typeface="Times New Roman" panose="02020603050405020304" pitchFamily="18" charset="0"/>
              </a:rPr>
              <a:t>Rom 15:4 </a:t>
            </a:r>
            <a:r>
              <a:rPr lang="en-US" sz="2200" dirty="0">
                <a:effectLst/>
                <a:latin typeface="Times New Roman" panose="02020603050405020304" pitchFamily="18" charset="0"/>
                <a:ea typeface="Times New Roman" panose="02020603050405020304" pitchFamily="18" charset="0"/>
              </a:rPr>
              <a:t>“For whatever was written in earlier times was written for our instruction, so that through </a:t>
            </a:r>
            <a:r>
              <a:rPr lang="en-US" sz="2200" b="1" dirty="0">
                <a:effectLst/>
                <a:latin typeface="Times New Roman" panose="02020603050405020304" pitchFamily="18" charset="0"/>
                <a:ea typeface="Times New Roman" panose="02020603050405020304" pitchFamily="18" charset="0"/>
              </a:rPr>
              <a:t>perseverance and the encouragement of the Scriptures </a:t>
            </a:r>
            <a:r>
              <a:rPr lang="en-US" sz="2200" dirty="0">
                <a:effectLst/>
                <a:latin typeface="Times New Roman" panose="02020603050405020304" pitchFamily="18" charset="0"/>
                <a:ea typeface="Times New Roman" panose="02020603050405020304" pitchFamily="18" charset="0"/>
              </a:rPr>
              <a:t>we may have hope.”</a:t>
            </a:r>
          </a:p>
          <a:p>
            <a:pPr marL="342900" marR="0" lvl="0" indent="-342900">
              <a:spcBef>
                <a:spcPts val="0"/>
              </a:spcBef>
              <a:spcAft>
                <a:spcPts val="0"/>
              </a:spcAft>
              <a:buFont typeface="+mj-lt"/>
              <a:buAutoNum type="alphaUcPeriod"/>
            </a:pPr>
            <a:r>
              <a:rPr lang="en-US" sz="2200" dirty="0">
                <a:effectLst/>
                <a:latin typeface="Times New Roman" panose="02020603050405020304" pitchFamily="18" charset="0"/>
                <a:ea typeface="Times New Roman" panose="02020603050405020304" pitchFamily="18" charset="0"/>
              </a:rPr>
              <a:t> </a:t>
            </a:r>
            <a:r>
              <a:rPr lang="en-US" sz="2200" b="1" dirty="0">
                <a:effectLst/>
                <a:latin typeface="Times New Roman" panose="02020603050405020304" pitchFamily="18" charset="0"/>
                <a:ea typeface="Times New Roman" panose="02020603050405020304" pitchFamily="18" charset="0"/>
              </a:rPr>
              <a:t>I Cor 10:11 </a:t>
            </a:r>
            <a:r>
              <a:rPr lang="en-US" sz="2200" dirty="0">
                <a:effectLst/>
                <a:latin typeface="Times New Roman" panose="02020603050405020304" pitchFamily="18" charset="0"/>
                <a:ea typeface="Times New Roman" panose="02020603050405020304" pitchFamily="18" charset="0"/>
              </a:rPr>
              <a:t>“Now these things happened to them as an example, and </a:t>
            </a:r>
            <a:r>
              <a:rPr lang="en-US" sz="2200" b="1" dirty="0">
                <a:effectLst/>
                <a:latin typeface="Times New Roman" panose="02020603050405020304" pitchFamily="18" charset="0"/>
                <a:ea typeface="Times New Roman" panose="02020603050405020304" pitchFamily="18" charset="0"/>
              </a:rPr>
              <a:t>they were written for our instruction</a:t>
            </a:r>
            <a:r>
              <a:rPr lang="en-US" sz="2200" dirty="0">
                <a:effectLst/>
                <a:latin typeface="Times New Roman" panose="02020603050405020304" pitchFamily="18" charset="0"/>
                <a:ea typeface="Times New Roman" panose="02020603050405020304" pitchFamily="18" charset="0"/>
              </a:rPr>
              <a:t>, upon whom the ends of the ages have come.”</a:t>
            </a:r>
          </a:p>
          <a:p>
            <a:pPr marL="0" indent="0">
              <a:lnSpc>
                <a:spcPct val="106000"/>
              </a:lnSpc>
              <a:spcBef>
                <a:spcPts val="0"/>
              </a:spcBef>
              <a:spcAft>
                <a:spcPts val="800"/>
              </a:spcAft>
              <a:buNone/>
            </a:pPr>
            <a:r>
              <a:rPr lang="en-US" sz="2200" dirty="0">
                <a:effectLst/>
                <a:latin typeface="Times New Roman" panose="02020603050405020304" pitchFamily="18" charset="0"/>
                <a:ea typeface="Times New Roman" panose="02020603050405020304" pitchFamily="18" charset="0"/>
              </a:rPr>
              <a:t>C. </a:t>
            </a:r>
            <a:r>
              <a:rPr lang="en-US" sz="2200" b="1" dirty="0">
                <a:effectLst/>
                <a:latin typeface="Times New Roman" panose="02020603050405020304" pitchFamily="18" charset="0"/>
                <a:ea typeface="Times New Roman" panose="02020603050405020304" pitchFamily="18" charset="0"/>
              </a:rPr>
              <a:t>John 20:30,31 </a:t>
            </a:r>
            <a:r>
              <a:rPr lang="en-US" sz="2200" dirty="0">
                <a:effectLst/>
                <a:latin typeface="Times New Roman" panose="02020603050405020304" pitchFamily="18" charset="0"/>
                <a:ea typeface="Times New Roman" panose="02020603050405020304" pitchFamily="18" charset="0"/>
              </a:rPr>
              <a:t>“Therefore many other signs Jesus also performed in the presence of the disciple, which are not written in this book; </a:t>
            </a:r>
            <a:r>
              <a:rPr lang="en-US" sz="2200" b="1" dirty="0">
                <a:effectLst/>
                <a:latin typeface="Times New Roman" panose="02020603050405020304" pitchFamily="18" charset="0"/>
                <a:ea typeface="Times New Roman" panose="02020603050405020304" pitchFamily="18" charset="0"/>
              </a:rPr>
              <a:t>but these have been written</a:t>
            </a:r>
            <a:r>
              <a:rPr lang="en-US" sz="2200" dirty="0">
                <a:effectLst/>
                <a:latin typeface="Times New Roman" panose="02020603050405020304" pitchFamily="18" charset="0"/>
                <a:ea typeface="Times New Roman" panose="02020603050405020304" pitchFamily="18" charset="0"/>
              </a:rPr>
              <a:t> so that you may believe that Jesus is the Christ, the son of God; and that believing you may have life in His name.”</a:t>
            </a:r>
          </a:p>
          <a:p>
            <a:pPr marL="0" indent="0">
              <a:lnSpc>
                <a:spcPct val="106000"/>
              </a:lnSpc>
              <a:spcBef>
                <a:spcPts val="0"/>
              </a:spcBef>
              <a:spcAft>
                <a:spcPts val="800"/>
              </a:spcAft>
              <a:buNone/>
            </a:pPr>
            <a:r>
              <a:rPr lang="en-US" sz="2200" dirty="0">
                <a:latin typeface="Times New Roman" panose="02020603050405020304" pitchFamily="18" charset="0"/>
                <a:ea typeface="Times New Roman" panose="02020603050405020304" pitchFamily="18" charset="0"/>
              </a:rPr>
              <a:t>D. </a:t>
            </a:r>
            <a:r>
              <a:rPr lang="en-US" sz="2200" b="1" dirty="0">
                <a:latin typeface="Times New Roman" panose="02020603050405020304" pitchFamily="18" charset="0"/>
                <a:ea typeface="Times New Roman" panose="02020603050405020304" pitchFamily="18" charset="0"/>
              </a:rPr>
              <a:t>2 Tim 3:16,17 “</a:t>
            </a:r>
            <a:r>
              <a:rPr lang="en-US" sz="2200" dirty="0">
                <a:latin typeface="Times New Roman" panose="02020603050405020304" pitchFamily="18" charset="0"/>
                <a:ea typeface="Times New Roman" panose="02020603050405020304" pitchFamily="18" charset="0"/>
              </a:rPr>
              <a:t>All Scripture is inspired by God and profitable for teaching, reproof, correction, and for training in righteousness – so that the man of God may be adequate, equipped for every good work.”</a:t>
            </a:r>
            <a:endParaRPr lang="en-US" sz="2200" dirty="0">
              <a:effectLst/>
              <a:latin typeface="Times New Roman" panose="02020603050405020304" pitchFamily="18" charset="0"/>
              <a:ea typeface="Times New Roman" panose="02020603050405020304" pitchFamily="18" charset="0"/>
            </a:endParaRPr>
          </a:p>
          <a:p>
            <a:pPr marL="0" marR="0" lvl="0" indent="0">
              <a:lnSpc>
                <a:spcPct val="106000"/>
              </a:lnSpc>
              <a:spcBef>
                <a:spcPts val="0"/>
              </a:spcBef>
              <a:spcAft>
                <a:spcPts val="800"/>
              </a:spcAft>
              <a:buNone/>
            </a:pP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810462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A36A70-231C-510F-06F4-9F890B2A999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6D8AE59-59DB-B574-59D0-63588A86D816}"/>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0D226855-EFA6-1799-FCC8-21C4783DD4AF}"/>
              </a:ext>
            </a:extLst>
          </p:cNvPr>
          <p:cNvSpPr>
            <a:spLocks noGrp="1"/>
          </p:cNvSpPr>
          <p:nvPr>
            <p:ph idx="1"/>
          </p:nvPr>
        </p:nvSpPr>
        <p:spPr>
          <a:xfrm>
            <a:off x="628650" y="379562"/>
            <a:ext cx="7886700" cy="5891842"/>
          </a:xfrm>
        </p:spPr>
        <p:txBody>
          <a:bodyPr>
            <a:normAutofit/>
          </a:bodyPr>
          <a:lstStyle/>
          <a:p>
            <a:pPr marL="0" marR="0" lvl="0" indent="0">
              <a:spcBef>
                <a:spcPts val="0"/>
              </a:spcBef>
              <a:spcAft>
                <a:spcPts val="0"/>
              </a:spcAft>
              <a:buNone/>
            </a:pPr>
            <a:r>
              <a:rPr lang="en-US" b="1" dirty="0">
                <a:latin typeface="Times New Roman" panose="02020603050405020304" pitchFamily="18" charset="0"/>
                <a:ea typeface="Times New Roman" panose="02020603050405020304" pitchFamily="18" charset="0"/>
              </a:rPr>
              <a:t>3</a:t>
            </a:r>
            <a:r>
              <a:rPr lang="en-US" b="1" dirty="0">
                <a:effectLst/>
                <a:latin typeface="Times New Roman" panose="02020603050405020304" pitchFamily="18" charset="0"/>
                <a:ea typeface="Times New Roman" panose="02020603050405020304" pitchFamily="18" charset="0"/>
              </a:rPr>
              <a:t>.</a:t>
            </a:r>
            <a:r>
              <a:rPr lang="en-US" dirty="0">
                <a:effectLst/>
                <a:latin typeface="Times New Roman" panose="02020603050405020304" pitchFamily="18" charset="0"/>
                <a:ea typeface="Times New Roman" panose="02020603050405020304" pitchFamily="18" charset="0"/>
              </a:rPr>
              <a:t> “Laid a foundation </a:t>
            </a:r>
            <a:r>
              <a:rPr lang="en-US" b="1" dirty="0">
                <a:effectLst/>
                <a:latin typeface="Times New Roman" panose="02020603050405020304" pitchFamily="18" charset="0"/>
                <a:ea typeface="Times New Roman" panose="02020603050405020304" pitchFamily="18" charset="0"/>
              </a:rPr>
              <a:t>“on the Rock”: </a:t>
            </a:r>
          </a:p>
          <a:p>
            <a:pPr marL="342900" marR="0" lvl="0" indent="-342900">
              <a:spcBef>
                <a:spcPts val="0"/>
              </a:spcBef>
              <a:spcAft>
                <a:spcPts val="0"/>
              </a:spcAft>
              <a:buFont typeface="+mj-lt"/>
              <a:buAutoNum type="arabicPeriod"/>
            </a:pPr>
            <a:endParaRPr lang="en-US"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mj-lt"/>
              <a:buAutoNum type="alphaUcPeriod"/>
            </a:pPr>
            <a:r>
              <a:rPr lang="en-US" dirty="0">
                <a:effectLst/>
                <a:latin typeface="Times New Roman" panose="02020603050405020304" pitchFamily="18" charset="0"/>
                <a:ea typeface="Times New Roman" panose="02020603050405020304" pitchFamily="18" charset="0"/>
              </a:rPr>
              <a:t> </a:t>
            </a:r>
            <a:r>
              <a:rPr lang="en-US" b="1" dirty="0">
                <a:effectLst/>
                <a:latin typeface="Times New Roman" panose="02020603050405020304" pitchFamily="18" charset="0"/>
                <a:ea typeface="Times New Roman" panose="02020603050405020304" pitchFamily="18" charset="0"/>
              </a:rPr>
              <a:t>Mt 16:15-18  </a:t>
            </a:r>
            <a:r>
              <a:rPr lang="en-US" dirty="0">
                <a:effectLst/>
                <a:latin typeface="Times New Roman" panose="02020603050405020304" pitchFamily="18" charset="0"/>
                <a:ea typeface="Times New Roman" panose="02020603050405020304" pitchFamily="18" charset="0"/>
              </a:rPr>
              <a:t>“And Jesus said to them, ‘But who do you say that I am?’ Simon Peter answered, ‘You are the Christ, the Son of the living God.’ And Jesus said to him,  “… I say to you that you are Peter, and upon this rock I will build My church; and the gates of Hades will not overpower it.” . . . </a:t>
            </a:r>
          </a:p>
          <a:p>
            <a:pPr marL="0" marR="0" indent="0">
              <a:lnSpc>
                <a:spcPct val="107000"/>
              </a:lnSpc>
              <a:spcBef>
                <a:spcPts val="0"/>
              </a:spcBef>
              <a:spcAft>
                <a:spcPts val="800"/>
              </a:spcAft>
              <a:buNone/>
            </a:pP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506585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b="1" dirty="0">
                <a:latin typeface="Calibri" panose="020F0502020204030204" pitchFamily="34" charset="0"/>
                <a:ea typeface="Calibri" panose="020F0502020204030204" pitchFamily="34" charset="0"/>
                <a:cs typeface="Times New Roman" panose="02020603050405020304" pitchFamily="18" charset="0"/>
              </a:rPr>
              <a:t>B.  </a:t>
            </a:r>
            <a:r>
              <a:rPr lang="en-US" b="1" kern="0" dirty="0">
                <a:effectLst/>
                <a:latin typeface="Times New Roman" panose="02020603050405020304" pitchFamily="18" charset="0"/>
                <a:ea typeface="Times New Roman" panose="02020603050405020304" pitchFamily="18" charset="0"/>
              </a:rPr>
              <a:t>2 Samuel 22:1-4   </a:t>
            </a:r>
            <a:r>
              <a:rPr lang="en-US" kern="0" dirty="0">
                <a:effectLst/>
                <a:latin typeface="Times New Roman" panose="02020603050405020304" pitchFamily="18" charset="0"/>
                <a:ea typeface="Times New Roman" panose="02020603050405020304" pitchFamily="18" charset="0"/>
              </a:rPr>
              <a:t>“And David spoke the words of this song to the Lord in the day that the Lord delivered him from the hand of all his enemies and from the hand of Saul. He said, ‘The Lord is my rock and my fortress and my deliverer; My God, my rock, in whom I take refuge, my shield and the horn of my salvation, my stronghold and my refuge; my savior, you save me from violence, I call upon the Lord, who is worthy to be praised, and I am saved from my enemies.” </a:t>
            </a:r>
            <a:endParaRPr lang="en-US"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127075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lvl="0" indent="0">
              <a:spcBef>
                <a:spcPts val="0"/>
              </a:spcBef>
              <a:spcAft>
                <a:spcPts val="0"/>
              </a:spcAft>
              <a:buNone/>
            </a:pPr>
            <a:r>
              <a:rPr lang="en-US" b="1" dirty="0">
                <a:effectLst/>
                <a:latin typeface="Times New Roman" panose="02020603050405020304" pitchFamily="18" charset="0"/>
                <a:ea typeface="Times New Roman" panose="02020603050405020304" pitchFamily="18" charset="0"/>
              </a:rPr>
              <a:t>4. Wise Builder’s House Stands Firm: Mt 7 &amp; Lk 6</a:t>
            </a:r>
            <a:r>
              <a:rPr lang="en-US" dirty="0">
                <a:effectLst/>
                <a:latin typeface="Times New Roman" panose="02020603050405020304" pitchFamily="18" charset="0"/>
                <a:ea typeface="Times New Roman" panose="02020603050405020304" pitchFamily="18" charset="0"/>
              </a:rPr>
              <a:t> “A wise man builds his foundation upon a rock – ”and when the rain fell, and the floods came, and the winds blew and slammed against that house</a:t>
            </a:r>
            <a:r>
              <a:rPr lang="en-US" b="1" dirty="0">
                <a:effectLst/>
                <a:latin typeface="Times New Roman" panose="02020603050405020304" pitchFamily="18" charset="0"/>
                <a:ea typeface="Times New Roman" panose="02020603050405020304" pitchFamily="18" charset="0"/>
              </a:rPr>
              <a:t>  </a:t>
            </a:r>
            <a:r>
              <a:rPr lang="en-US" b="1" dirty="0">
                <a:solidFill>
                  <a:srgbClr val="FF0000"/>
                </a:solidFill>
                <a:effectLst/>
                <a:latin typeface="Times New Roman" panose="02020603050405020304" pitchFamily="18" charset="0"/>
                <a:ea typeface="Times New Roman" panose="02020603050405020304" pitchFamily="18" charset="0"/>
              </a:rPr>
              <a:t>it did not fall, </a:t>
            </a:r>
            <a:r>
              <a:rPr lang="en-US" dirty="0">
                <a:effectLst/>
                <a:latin typeface="Times New Roman" panose="02020603050405020304" pitchFamily="18" charset="0"/>
                <a:ea typeface="Times New Roman" panose="02020603050405020304" pitchFamily="18" charset="0"/>
              </a:rPr>
              <a:t>for it had been founded on the rock.”</a:t>
            </a:r>
          </a:p>
          <a:p>
            <a:pPr marL="0" marR="0" indent="0">
              <a:spcBef>
                <a:spcPts val="0"/>
              </a:spcBef>
              <a:spcAft>
                <a:spcPts val="0"/>
              </a:spcAft>
              <a:buNone/>
            </a:pPr>
            <a:endParaRPr lang="en-US"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mj-lt"/>
              <a:buAutoNum type="alphaUcPeriod"/>
            </a:pPr>
            <a:r>
              <a:rPr lang="en-US" b="1" dirty="0">
                <a:effectLst/>
                <a:latin typeface="Times New Roman" panose="02020603050405020304" pitchFamily="18" charset="0"/>
                <a:ea typeface="Times New Roman" panose="02020603050405020304" pitchFamily="18" charset="0"/>
                <a:cs typeface="Times New Roman" panose="02020603050405020304" pitchFamily="18" charset="0"/>
              </a:rPr>
              <a:t>1 Cor 1:9 “</a:t>
            </a:r>
            <a:r>
              <a:rPr lang="en-US" b="0" dirty="0">
                <a:effectLst/>
                <a:latin typeface="Times New Roman" panose="02020603050405020304" pitchFamily="18" charset="0"/>
                <a:ea typeface="Times New Roman" panose="02020603050405020304" pitchFamily="18" charset="0"/>
                <a:cs typeface="Times New Roman" panose="02020603050405020304" pitchFamily="18" charset="0"/>
              </a:rPr>
              <a:t>Indeed, we felt that we had received the sentence of death. But that was to make us </a:t>
            </a:r>
            <a:r>
              <a:rPr lang="en-US" b="1" dirty="0">
                <a:effectLst/>
                <a:latin typeface="Times New Roman" panose="02020603050405020304" pitchFamily="18" charset="0"/>
                <a:ea typeface="Times New Roman" panose="02020603050405020304" pitchFamily="18" charset="0"/>
                <a:cs typeface="Times New Roman" panose="02020603050405020304" pitchFamily="18" charset="0"/>
              </a:rPr>
              <a:t>rely not on ourselves but on God</a:t>
            </a:r>
            <a:r>
              <a:rPr lang="en-US" b="0" dirty="0">
                <a:effectLst/>
                <a:latin typeface="Times New Roman" panose="02020603050405020304" pitchFamily="18" charset="0"/>
                <a:ea typeface="Times New Roman" panose="02020603050405020304" pitchFamily="18" charset="0"/>
                <a:cs typeface="Times New Roman" panose="02020603050405020304" pitchFamily="18" charset="0"/>
              </a:rPr>
              <a:t> who raises the dead.”</a:t>
            </a:r>
          </a:p>
          <a:p>
            <a:pPr marL="0" marR="0" lvl="0" indent="0">
              <a:spcBef>
                <a:spcPts val="0"/>
              </a:spcBef>
              <a:spcAft>
                <a:spcPts val="0"/>
              </a:spcAft>
              <a:buNone/>
            </a:pPr>
            <a:endParaRPr lang="en-US"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lphaUcPeriod"/>
            </a:pPr>
            <a:r>
              <a:rPr lang="en-US" b="1" dirty="0">
                <a:effectLst/>
                <a:latin typeface="Times New Roman" panose="02020603050405020304" pitchFamily="18" charset="0"/>
                <a:ea typeface="Times New Roman" panose="02020603050405020304" pitchFamily="18" charset="0"/>
                <a:cs typeface="Times New Roman" panose="02020603050405020304" pitchFamily="18" charset="0"/>
              </a:rPr>
              <a:t>Matthew 15:28</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“Then Jesus answered and said to her, ‘O woman, great is your faith! Let it be to you as you desire.’ And her daughter was healed from that very hour.” . . .</a:t>
            </a:r>
          </a:p>
          <a:p>
            <a:pPr marL="0" indent="0">
              <a:lnSpc>
                <a:spcPct val="107000"/>
              </a:lnSpc>
              <a:spcBef>
                <a:spcPts val="0"/>
              </a:spcBef>
              <a:spcAft>
                <a:spcPts val="600"/>
              </a:spcAft>
              <a:buNone/>
            </a:pPr>
            <a:endParaRPr lang="en-US" dirty="0">
              <a:effectLst/>
              <a:latin typeface="Times New Roman" panose="02020603050405020304" pitchFamily="18" charset="0"/>
              <a:ea typeface="Times New Roman" panose="02020603050405020304" pitchFamily="18" charset="0"/>
            </a:endParaRP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12916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lnSpcReduction="10000"/>
          </a:bodyPr>
          <a:lstStyle/>
          <a:p>
            <a:pPr marL="0" marR="0" lvl="0" indent="0">
              <a:spcBef>
                <a:spcPts val="0"/>
              </a:spcBef>
              <a:spcAft>
                <a:spcPts val="0"/>
              </a:spcAft>
              <a:buNone/>
            </a:pPr>
            <a:r>
              <a:rPr lang="en-US" b="1" dirty="0">
                <a:effectLst/>
                <a:latin typeface="Times New Roman" panose="02020603050405020304" pitchFamily="18" charset="0"/>
                <a:ea typeface="Times New Roman" panose="02020603050405020304" pitchFamily="18" charset="0"/>
                <a:cs typeface="Times New Roman" panose="02020603050405020304" pitchFamily="18" charset="0"/>
              </a:rPr>
              <a:t>C.</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We have an enemy, and it’s our faith that acts as a shield to protect us from his schemes and plots: “above all, </a:t>
            </a:r>
            <a:r>
              <a:rPr lang="en-US" b="1" dirty="0">
                <a:effectLst/>
                <a:latin typeface="Times New Roman" panose="02020603050405020304" pitchFamily="18" charset="0"/>
                <a:ea typeface="Times New Roman" panose="02020603050405020304" pitchFamily="18" charset="0"/>
                <a:cs typeface="Times New Roman" panose="02020603050405020304" pitchFamily="18" charset="0"/>
              </a:rPr>
              <a:t>taking the shield of faith</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with which you will be able to quench all the fiery darts of the wicked one” (</a:t>
            </a:r>
            <a:r>
              <a:rPr lang="en-US" b="1" dirty="0">
                <a:effectLst/>
                <a:latin typeface="Times New Roman" panose="02020603050405020304" pitchFamily="18" charset="0"/>
                <a:ea typeface="Times New Roman" panose="02020603050405020304" pitchFamily="18" charset="0"/>
                <a:cs typeface="Times New Roman" panose="02020603050405020304" pitchFamily="18" charset="0"/>
              </a:rPr>
              <a:t>Eph 6:16</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a:t>
            </a:r>
          </a:p>
          <a:p>
            <a:pPr marL="0" marR="0" lvl="0" indent="0">
              <a:spcBef>
                <a:spcPts val="0"/>
              </a:spcBef>
              <a:spcAft>
                <a:spcPts val="0"/>
              </a:spcAft>
              <a:buNone/>
            </a:pPr>
            <a:endParaRPr lang="en-US" sz="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spcBef>
                <a:spcPts val="0"/>
              </a:spcBef>
              <a:spcAft>
                <a:spcPts val="0"/>
              </a:spcAft>
              <a:buNone/>
            </a:pPr>
            <a:r>
              <a:rPr lang="en-US" b="1" dirty="0">
                <a:effectLst/>
                <a:latin typeface="Times New Roman" panose="02020603050405020304" pitchFamily="18" charset="0"/>
                <a:ea typeface="Times New Roman" panose="02020603050405020304" pitchFamily="18" charset="0"/>
                <a:cs typeface="Times New Roman" panose="02020603050405020304" pitchFamily="18" charset="0"/>
              </a:rPr>
              <a:t>D. Rom 6:4,5,8,18 “</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Therefore we have been buried with Him through baptism into death, so that as Christ was raised from the dead through the glory of the Father, so we too might </a:t>
            </a:r>
            <a:r>
              <a:rPr lang="en-US" b="1" dirty="0">
                <a:effectLst/>
                <a:latin typeface="Times New Roman" panose="02020603050405020304" pitchFamily="18" charset="0"/>
                <a:ea typeface="Times New Roman" panose="02020603050405020304" pitchFamily="18" charset="0"/>
                <a:cs typeface="Times New Roman" panose="02020603050405020304" pitchFamily="18" charset="0"/>
              </a:rPr>
              <a:t>walk in newness of life.</a:t>
            </a:r>
          </a:p>
          <a:p>
            <a:pPr marL="0" marR="0" lvl="0" indent="0">
              <a:spcBef>
                <a:spcPts val="0"/>
              </a:spcBef>
              <a:spcAft>
                <a:spcPts val="0"/>
              </a:spcAft>
              <a:buNone/>
            </a:pPr>
            <a:endParaRPr lang="en-US" b="1"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spcBef>
                <a:spcPts val="0"/>
              </a:spcBef>
              <a:spcAft>
                <a:spcPts val="0"/>
              </a:spcAft>
              <a:buNone/>
            </a:pPr>
            <a:r>
              <a:rPr lang="en-US" b="1" dirty="0">
                <a:effectLst/>
                <a:latin typeface="Times New Roman" panose="02020603050405020304" pitchFamily="18" charset="0"/>
                <a:ea typeface="Times New Roman" panose="02020603050405020304" pitchFamily="18" charset="0"/>
                <a:cs typeface="Times New Roman" panose="02020603050405020304" pitchFamily="18" charset="0"/>
              </a:rPr>
              <a:t>E.</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In the parable of the Sower some seeds fell in the loose soil and the worries of the world &amp; deceitfulness of wealth caused their faith to be barren and unproductive. </a:t>
            </a:r>
          </a:p>
          <a:p>
            <a:pPr marL="0" indent="0">
              <a:lnSpc>
                <a:spcPct val="107000"/>
              </a:lnSpc>
              <a:spcBef>
                <a:spcPts val="0"/>
              </a:spcBef>
              <a:spcAft>
                <a:spcPts val="600"/>
              </a:spcAft>
              <a:buNone/>
            </a:pPr>
            <a:endParaRPr lang="en-US" sz="1000" b="1" kern="0" dirty="0">
              <a:latin typeface="Times New Roman" panose="02020603050405020304" pitchFamily="18" charset="0"/>
              <a:ea typeface="Times New Roman" panose="02020603050405020304" pitchFamily="18" charset="0"/>
            </a:endParaRPr>
          </a:p>
          <a:p>
            <a:pPr marL="0" indent="0">
              <a:lnSpc>
                <a:spcPct val="107000"/>
              </a:lnSpc>
              <a:spcBef>
                <a:spcPts val="0"/>
              </a:spcBef>
              <a:spcAft>
                <a:spcPts val="600"/>
              </a:spcAft>
              <a:buNone/>
            </a:pPr>
            <a:r>
              <a:rPr lang="en-US" b="1" kern="0" dirty="0">
                <a:effectLst/>
                <a:latin typeface="Times New Roman" panose="02020603050405020304" pitchFamily="18" charset="0"/>
                <a:ea typeface="Times New Roman" panose="02020603050405020304" pitchFamily="18" charset="0"/>
              </a:rPr>
              <a:t>        </a:t>
            </a:r>
            <a:endParaRPr lang="en-US"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60723437"/>
      </p:ext>
    </p:extLst>
  </p:cSld>
  <p:clrMapOvr>
    <a:masterClrMapping/>
  </p:clrMapOvr>
</p:sld>
</file>

<file path=ppt/theme/theme1.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639</TotalTime>
  <Words>937</Words>
  <Application>Microsoft Office PowerPoint</Application>
  <PresentationFormat>On-screen Show (4:3)</PresentationFormat>
  <Paragraphs>42</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Times New Roman</vt:lpstr>
      <vt:lpstr>Office 2013 - 2022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Mann</dc:creator>
  <cp:lastModifiedBy>James Young</cp:lastModifiedBy>
  <cp:revision>51</cp:revision>
  <dcterms:created xsi:type="dcterms:W3CDTF">2019-04-11T15:26:57Z</dcterms:created>
  <dcterms:modified xsi:type="dcterms:W3CDTF">2024-09-18T18:02:31Z</dcterms:modified>
</cp:coreProperties>
</file>