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5" r:id="rId9"/>
    <p:sldId id="311" r:id="rId10"/>
    <p:sldId id="327" r:id="rId11"/>
    <p:sldId id="326" r:id="rId12"/>
    <p:sldId id="325" r:id="rId13"/>
    <p:sldId id="32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A18C5814-09B0-4686-8EF2-E7DFCFA20D7A}"/>
    <pc:docChg chg="undo custSel delSld modSld">
      <pc:chgData name="James Young" userId="7f8d7c9cdb576883" providerId="LiveId" clId="{A18C5814-09B0-4686-8EF2-E7DFCFA20D7A}" dt="2024-10-01T15:40:08.806" v="474" actId="207"/>
      <pc:docMkLst>
        <pc:docMk/>
      </pc:docMkLst>
      <pc:sldChg chg="modSp mod">
        <pc:chgData name="James Young" userId="7f8d7c9cdb576883" providerId="LiveId" clId="{A18C5814-09B0-4686-8EF2-E7DFCFA20D7A}" dt="2024-09-26T19:19:16.158" v="21" actId="255"/>
        <pc:sldMkLst>
          <pc:docMk/>
          <pc:sldMk cId="2838560389" sldId="296"/>
        </pc:sldMkLst>
        <pc:spChg chg="mod">
          <ac:chgData name="James Young" userId="7f8d7c9cdb576883" providerId="LiveId" clId="{A18C5814-09B0-4686-8EF2-E7DFCFA20D7A}" dt="2024-09-26T19:19:16.158" v="21" actId="255"/>
          <ac:spMkLst>
            <pc:docMk/>
            <pc:sldMk cId="2838560389" sldId="296"/>
            <ac:spMk id="3" creationId="{708276BC-A706-40B5-B51D-6AA00A059507}"/>
          </ac:spMkLst>
        </pc:spChg>
      </pc:sldChg>
      <pc:sldChg chg="modSp mod">
        <pc:chgData name="James Young" userId="7f8d7c9cdb576883" providerId="LiveId" clId="{A18C5814-09B0-4686-8EF2-E7DFCFA20D7A}" dt="2024-09-26T19:30:27.752" v="250" actId="20577"/>
        <pc:sldMkLst>
          <pc:docMk/>
          <pc:sldMk cId="3390102180" sldId="311"/>
        </pc:sldMkLst>
        <pc:spChg chg="mod">
          <ac:chgData name="James Young" userId="7f8d7c9cdb576883" providerId="LiveId" clId="{A18C5814-09B0-4686-8EF2-E7DFCFA20D7A}" dt="2024-09-26T19:30:27.752" v="250" actId="20577"/>
          <ac:spMkLst>
            <pc:docMk/>
            <pc:sldMk cId="3390102180" sldId="311"/>
            <ac:spMk id="3" creationId="{708276BC-A706-40B5-B51D-6AA00A059507}"/>
          </ac:spMkLst>
        </pc:spChg>
      </pc:sldChg>
      <pc:sldChg chg="modSp mod">
        <pc:chgData name="James Young" userId="7f8d7c9cdb576883" providerId="LiveId" clId="{A18C5814-09B0-4686-8EF2-E7DFCFA20D7A}" dt="2024-09-26T19:27:28.062" v="214" actId="255"/>
        <pc:sldMkLst>
          <pc:docMk/>
          <pc:sldMk cId="2857862921" sldId="315"/>
        </pc:sldMkLst>
        <pc:spChg chg="mod">
          <ac:chgData name="James Young" userId="7f8d7c9cdb576883" providerId="LiveId" clId="{A18C5814-09B0-4686-8EF2-E7DFCFA20D7A}" dt="2024-09-26T19:27:28.062" v="214" actId="255"/>
          <ac:spMkLst>
            <pc:docMk/>
            <pc:sldMk cId="2857862921" sldId="315"/>
            <ac:spMk id="3" creationId="{708276BC-A706-40B5-B51D-6AA00A059507}"/>
          </ac:spMkLst>
        </pc:spChg>
      </pc:sldChg>
      <pc:sldChg chg="modSp mod">
        <pc:chgData name="James Young" userId="7f8d7c9cdb576883" providerId="LiveId" clId="{A18C5814-09B0-4686-8EF2-E7DFCFA20D7A}" dt="2024-09-26T19:26:09.406" v="200" actId="255"/>
        <pc:sldMkLst>
          <pc:docMk/>
          <pc:sldMk cId="2438453614" sldId="316"/>
        </pc:sldMkLst>
        <pc:spChg chg="mod">
          <ac:chgData name="James Young" userId="7f8d7c9cdb576883" providerId="LiveId" clId="{A18C5814-09B0-4686-8EF2-E7DFCFA20D7A}" dt="2024-09-26T19:26:09.406" v="200" actId="255"/>
          <ac:spMkLst>
            <pc:docMk/>
            <pc:sldMk cId="2438453614" sldId="316"/>
            <ac:spMk id="3" creationId="{708276BC-A706-40B5-B51D-6AA00A059507}"/>
          </ac:spMkLst>
        </pc:spChg>
      </pc:sldChg>
      <pc:sldChg chg="modSp mod">
        <pc:chgData name="James Young" userId="7f8d7c9cdb576883" providerId="LiveId" clId="{A18C5814-09B0-4686-8EF2-E7DFCFA20D7A}" dt="2024-09-26T19:25:30.706" v="194" actId="20577"/>
        <pc:sldMkLst>
          <pc:docMk/>
          <pc:sldMk cId="2029461572" sldId="317"/>
        </pc:sldMkLst>
        <pc:spChg chg="mod">
          <ac:chgData name="James Young" userId="7f8d7c9cdb576883" providerId="LiveId" clId="{A18C5814-09B0-4686-8EF2-E7DFCFA20D7A}" dt="2024-09-26T19:25:30.706" v="194" actId="20577"/>
          <ac:spMkLst>
            <pc:docMk/>
            <pc:sldMk cId="2029461572" sldId="317"/>
            <ac:spMk id="3" creationId="{708276BC-A706-40B5-B51D-6AA00A059507}"/>
          </ac:spMkLst>
        </pc:spChg>
      </pc:sldChg>
      <pc:sldChg chg="modSp mod">
        <pc:chgData name="James Young" userId="7f8d7c9cdb576883" providerId="LiveId" clId="{A18C5814-09B0-4686-8EF2-E7DFCFA20D7A}" dt="2024-10-01T15:40:08.806" v="474" actId="207"/>
        <pc:sldMkLst>
          <pc:docMk/>
          <pc:sldMk cId="2681046262" sldId="319"/>
        </pc:sldMkLst>
        <pc:spChg chg="mod">
          <ac:chgData name="James Young" userId="7f8d7c9cdb576883" providerId="LiveId" clId="{A18C5814-09B0-4686-8EF2-E7DFCFA20D7A}" dt="2024-10-01T15:40:08.806" v="474" actId="207"/>
          <ac:spMkLst>
            <pc:docMk/>
            <pc:sldMk cId="2681046262" sldId="319"/>
            <ac:spMk id="3" creationId="{708276BC-A706-40B5-B51D-6AA00A059507}"/>
          </ac:spMkLst>
        </pc:spChg>
      </pc:sldChg>
      <pc:sldChg chg="modSp mod">
        <pc:chgData name="James Young" userId="7f8d7c9cdb576883" providerId="LiveId" clId="{A18C5814-09B0-4686-8EF2-E7DFCFA20D7A}" dt="2024-09-26T19:20:33.398" v="27" actId="27636"/>
        <pc:sldMkLst>
          <pc:docMk/>
          <pc:sldMk cId="912707575" sldId="320"/>
        </pc:sldMkLst>
        <pc:spChg chg="mod">
          <ac:chgData name="James Young" userId="7f8d7c9cdb576883" providerId="LiveId" clId="{A18C5814-09B0-4686-8EF2-E7DFCFA20D7A}" dt="2024-09-26T19:20:33.398" v="27" actId="27636"/>
          <ac:spMkLst>
            <pc:docMk/>
            <pc:sldMk cId="912707575" sldId="320"/>
            <ac:spMk id="3" creationId="{708276BC-A706-40B5-B51D-6AA00A059507}"/>
          </ac:spMkLst>
        </pc:spChg>
      </pc:sldChg>
      <pc:sldChg chg="modSp mod">
        <pc:chgData name="James Young" userId="7f8d7c9cdb576883" providerId="LiveId" clId="{A18C5814-09B0-4686-8EF2-E7DFCFA20D7A}" dt="2024-09-26T19:20:43.107" v="35" actId="20577"/>
        <pc:sldMkLst>
          <pc:docMk/>
          <pc:sldMk cId="3552266159" sldId="321"/>
        </pc:sldMkLst>
        <pc:spChg chg="mod">
          <ac:chgData name="James Young" userId="7f8d7c9cdb576883" providerId="LiveId" clId="{A18C5814-09B0-4686-8EF2-E7DFCFA20D7A}" dt="2024-09-26T19:20:43.107" v="35" actId="20577"/>
          <ac:spMkLst>
            <pc:docMk/>
            <pc:sldMk cId="3552266159" sldId="321"/>
            <ac:spMk id="3" creationId="{0D226855-EFA6-1799-FCC8-21C4783DD4AF}"/>
          </ac:spMkLst>
        </pc:spChg>
      </pc:sldChg>
      <pc:sldChg chg="del">
        <pc:chgData name="James Young" userId="7f8d7c9cdb576883" providerId="LiveId" clId="{A18C5814-09B0-4686-8EF2-E7DFCFA20D7A}" dt="2024-09-26T19:35:36.537" v="278" actId="2696"/>
        <pc:sldMkLst>
          <pc:docMk/>
          <pc:sldMk cId="4031329310" sldId="324"/>
        </pc:sldMkLst>
      </pc:sldChg>
      <pc:sldChg chg="modSp mod">
        <pc:chgData name="James Young" userId="7f8d7c9cdb576883" providerId="LiveId" clId="{A18C5814-09B0-4686-8EF2-E7DFCFA20D7A}" dt="2024-09-26T19:35:26.443" v="277" actId="20577"/>
        <pc:sldMkLst>
          <pc:docMk/>
          <pc:sldMk cId="2535498520" sldId="325"/>
        </pc:sldMkLst>
        <pc:spChg chg="mod">
          <ac:chgData name="James Young" userId="7f8d7c9cdb576883" providerId="LiveId" clId="{A18C5814-09B0-4686-8EF2-E7DFCFA20D7A}" dt="2024-09-26T19:35:26.443" v="277" actId="20577"/>
          <ac:spMkLst>
            <pc:docMk/>
            <pc:sldMk cId="2535498520" sldId="325"/>
            <ac:spMk id="3" creationId="{708276BC-A706-40B5-B51D-6AA00A059507}"/>
          </ac:spMkLst>
        </pc:spChg>
      </pc:sldChg>
      <pc:sldChg chg="modSp mod">
        <pc:chgData name="James Young" userId="7f8d7c9cdb576883" providerId="LiveId" clId="{A18C5814-09B0-4686-8EF2-E7DFCFA20D7A}" dt="2024-09-26T19:34:22.088" v="268" actId="255"/>
        <pc:sldMkLst>
          <pc:docMk/>
          <pc:sldMk cId="3328950240" sldId="326"/>
        </pc:sldMkLst>
        <pc:spChg chg="mod">
          <ac:chgData name="James Young" userId="7f8d7c9cdb576883" providerId="LiveId" clId="{A18C5814-09B0-4686-8EF2-E7DFCFA20D7A}" dt="2024-09-26T19:34:22.088" v="268" actId="255"/>
          <ac:spMkLst>
            <pc:docMk/>
            <pc:sldMk cId="3328950240" sldId="326"/>
            <ac:spMk id="3" creationId="{708276BC-A706-40B5-B51D-6AA00A059507}"/>
          </ac:spMkLst>
        </pc:spChg>
      </pc:sldChg>
      <pc:sldChg chg="modSp mod">
        <pc:chgData name="James Young" userId="7f8d7c9cdb576883" providerId="LiveId" clId="{A18C5814-09B0-4686-8EF2-E7DFCFA20D7A}" dt="2024-09-26T19:33:38.595" v="263" actId="20577"/>
        <pc:sldMkLst>
          <pc:docMk/>
          <pc:sldMk cId="1318643211" sldId="327"/>
        </pc:sldMkLst>
        <pc:spChg chg="mod">
          <ac:chgData name="James Young" userId="7f8d7c9cdb576883" providerId="LiveId" clId="{A18C5814-09B0-4686-8EF2-E7DFCFA20D7A}" dt="2024-09-26T19:33:38.595" v="263"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10/1/2024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i="1" kern="100" dirty="0">
                <a:effectLst/>
                <a:latin typeface="Times New Roman" panose="02020603050405020304" pitchFamily="18" charset="0"/>
                <a:ea typeface="Times New Roman" panose="02020603050405020304" pitchFamily="18" charset="0"/>
                <a:cs typeface="Times New Roman" panose="02020603050405020304" pitchFamily="18" charset="0"/>
              </a:rPr>
              <a:t>“So just as the tares are gathered up burned with fire, so shall it be at the end of the age. The Son of Man will send forth His angels, and they will gather out of His kingdom all stumbling blocks, and those who commit lawlessness, and will throw them into the furnace of fire; in that place there will weeping and gnashing of teeth. Then the righteous will shine forth as the sun in the kingdom of their Father.”  . . .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Mtt 7:19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Every tree that does not bear good fruit is cut down &amp; thrown into the fire.”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Aptos" panose="020B0004020202020204" pitchFamily="34" charset="0"/>
              </a:rPr>
              <a:t>2 </a:t>
            </a:r>
            <a:r>
              <a:rPr lang="en-US" sz="2400" b="1" kern="100" dirty="0" err="1">
                <a:effectLst/>
                <a:latin typeface="Aptos" panose="020B0004020202020204" pitchFamily="34" charset="0"/>
                <a:ea typeface="Aptos" panose="020B0004020202020204" pitchFamily="34" charset="0"/>
                <a:cs typeface="Aptos" panose="020B0004020202020204" pitchFamily="34" charset="0"/>
              </a:rPr>
              <a:t>Thess</a:t>
            </a:r>
            <a:r>
              <a:rPr lang="en-US" sz="2400" b="1" kern="100" dirty="0">
                <a:effectLst/>
                <a:latin typeface="Aptos" panose="020B0004020202020204" pitchFamily="34" charset="0"/>
                <a:ea typeface="Aptos" panose="020B0004020202020204" pitchFamily="34" charset="0"/>
                <a:cs typeface="Aptos" panose="020B0004020202020204" pitchFamily="34" charset="0"/>
              </a:rPr>
              <a:t> 1:7,8</a:t>
            </a:r>
            <a:r>
              <a:rPr lang="en-US" sz="2400" kern="100" dirty="0">
                <a:effectLst/>
                <a:latin typeface="Aptos" panose="020B0004020202020204" pitchFamily="34" charset="0"/>
                <a:ea typeface="Aptos" panose="020B0004020202020204" pitchFamily="34" charset="0"/>
                <a:cs typeface="Aptos" panose="020B0004020202020204" pitchFamily="34" charset="0"/>
              </a:rPr>
              <a:t> “… when the Lord Jesus will be revealed from heaven with His might angels in flaming fire, dealing out retribution to those who do not know God and to those who do not obey the gospel of our lord Jesus.”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Aptos" panose="020B0004020202020204" pitchFamily="34" charset="0"/>
              </a:rPr>
              <a:t>Mt 24</a:t>
            </a:r>
            <a:r>
              <a:rPr lang="en-US" sz="2400" kern="100" dirty="0">
                <a:effectLst/>
                <a:latin typeface="Aptos" panose="020B0004020202020204" pitchFamily="34" charset="0"/>
                <a:ea typeface="Aptos" panose="020B0004020202020204" pitchFamily="34" charset="0"/>
                <a:cs typeface="Aptos" panose="020B0004020202020204" pitchFamily="34" charset="0"/>
              </a:rPr>
              <a:t>:</a:t>
            </a:r>
            <a:r>
              <a:rPr lang="en-US" sz="2400" b="1" kern="100" dirty="0">
                <a:effectLst/>
                <a:latin typeface="Aptos" panose="020B0004020202020204" pitchFamily="34" charset="0"/>
                <a:ea typeface="Aptos" panose="020B0004020202020204" pitchFamily="34" charset="0"/>
                <a:cs typeface="Aptos" panose="020B0004020202020204" pitchFamily="34" charset="0"/>
              </a:rPr>
              <a:t>31</a:t>
            </a:r>
            <a:r>
              <a:rPr lang="en-US" sz="2400" kern="100" dirty="0">
                <a:effectLst/>
                <a:latin typeface="Aptos" panose="020B0004020202020204" pitchFamily="34" charset="0"/>
                <a:ea typeface="Aptos" panose="020B0004020202020204" pitchFamily="34" charset="0"/>
                <a:cs typeface="Aptos" panose="020B0004020202020204" pitchFamily="34" charset="0"/>
              </a:rPr>
              <a:t> “And He will send forth His angels with a great trumpet, and they will gather together His elect from the four winds, from one end of the sky to the other.”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cs typeface="Aptos" panose="020B0004020202020204" pitchFamily="34" charset="0"/>
              </a:rPr>
              <a:t>James 1:12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“Blessed is the one who perseveres under trial because, having stood the test, that person will receive the crown of life that the Lord has promised to those who love him”.</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Mtt 6:19-21     “</a:t>
            </a:r>
            <a:r>
              <a:rPr lang="en-US" kern="100" dirty="0">
                <a:effectLst/>
                <a:latin typeface="Aptos" panose="020B0004020202020204" pitchFamily="34" charset="0"/>
                <a:ea typeface="Aptos" panose="020B0004020202020204" pitchFamily="34" charset="0"/>
                <a:cs typeface="Times New Roman" panose="02020603050405020304" pitchFamily="18" charset="0"/>
              </a:rPr>
              <a:t>Do not store up for yourselves treasures on earth, . . . but store up for yourselves treasures in heaven, where neither moth nor rust destroys, and where thieves do not break in or steal - for where your treasure is, there your heart will be also.”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 </a:t>
            </a:r>
            <a:r>
              <a:rPr lang="en-US" sz="4400" b="1" kern="100" dirty="0">
                <a:effectLst/>
                <a:latin typeface="Aptos" panose="020B0004020202020204" pitchFamily="34" charset="0"/>
                <a:ea typeface="Aptos" panose="020B0004020202020204" pitchFamily="34" charset="0"/>
                <a:cs typeface="Times New Roman" panose="02020603050405020304" pitchFamily="18" charset="0"/>
              </a:rPr>
              <a:t>The Wheat and the Tares      </a:t>
            </a:r>
          </a:p>
          <a:p>
            <a:pPr marL="0" indent="0" algn="ctr">
              <a:lnSpc>
                <a:spcPct val="106000"/>
              </a:lnSpc>
              <a:spcBef>
                <a:spcPts val="0"/>
              </a:spcBef>
              <a:spcAft>
                <a:spcPts val="563"/>
              </a:spcAft>
              <a:buNone/>
            </a:pPr>
            <a:r>
              <a:rPr lang="en-US" sz="3200" b="1" kern="100" dirty="0">
                <a:effectLst/>
                <a:latin typeface="Aptos" panose="020B0004020202020204" pitchFamily="34" charset="0"/>
                <a:ea typeface="Aptos" panose="020B0004020202020204" pitchFamily="34" charset="0"/>
                <a:cs typeface="Times New Roman" panose="02020603050405020304" pitchFamily="18" charset="0"/>
              </a:rPr>
              <a:t>Mt 13:24-30;   36-42</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1800" b="1" i="1" dirty="0">
                <a:effectLst/>
                <a:latin typeface="Times New Roman" panose="02020603050405020304" pitchFamily="18" charset="0"/>
                <a:ea typeface="Times New Roman" panose="02020603050405020304" pitchFamily="18" charset="0"/>
              </a:rPr>
              <a:t>Matthew 13:24-30, 36-43</a:t>
            </a:r>
            <a:r>
              <a:rPr lang="en-US" sz="1800" i="1" dirty="0">
                <a:effectLst/>
                <a:latin typeface="Times New Roman" panose="02020603050405020304" pitchFamily="18" charset="0"/>
                <a:ea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rPr>
              <a:t>“Jesus told them another parable: ‘The kingdom of heaven is like a man who sowed good seed in his field. But while everyone was sleeping, his enemy came and sowed weeds among the wheat and went away. When the wheat sprouted and formed heads, then the weeds also appeared. The owner’s servants came to him and said, ‘Sir, didn’t you sow good seed in your field? Where then did the weeds come from?’  ‘An enemy did this,’ he replied. ‘The servants asked him, ‘Do you want us to go and pull them up?’  ‘No,’ he answered, ‘because while you are pulling the weeds, you may uproot the wheat with them. Let both grow together until the harvest. At that time I will tell the harvesters: First collect the weeds and tie them in bundles to be burned; then gather the wheat and bring it into my barn. . . . . </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sz="2400" i="1" kern="100" dirty="0">
                <a:effectLst/>
                <a:latin typeface="Times New Roman" panose="02020603050405020304" pitchFamily="18" charset="0"/>
                <a:ea typeface="Times New Roman" panose="02020603050405020304" pitchFamily="18" charset="0"/>
                <a:cs typeface="Times New Roman" panose="02020603050405020304" pitchFamily="18" charset="0"/>
              </a:rPr>
              <a:t>“Then He left the crowds and went into the house. And His disciples came to Him and said, ‘Explain to us the parable of the tares of the field.’ And He said, ‘The one who sows the good seed is the Son of Man, and the field is the world; and as for the good seed, these are the sons of the kingdom; and the tares are the sons of the evil one; and the enemy who sowed them is the devil, and the harvest is the end of the age; and the reapers are angels. So just as the tares are gathered up burned with fire, so shall it be at the end of the age. The Son of Man will send forth His angels, and they will gather out of His kingdom all stumbling blocks, and those who commit lawlessness, and will throw them into the furnace of fire; in that place there will weeping and gnashing of teeth. Then the righteous will shine forth as the sun in the kingdom of their Father; He who has ears, let him hear.’”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Bef>
                <a:spcPts val="0"/>
              </a:spcBef>
              <a:spcAft>
                <a:spcPts val="800"/>
              </a:spcAft>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Field 	   the world</a:t>
            </a:r>
          </a:p>
          <a:p>
            <a:pPr marL="0" marR="0">
              <a:lnSpc>
                <a:spcPct val="115000"/>
              </a:lnSpc>
              <a:spcBef>
                <a:spcPts val="0"/>
              </a:spcBef>
              <a:spcAft>
                <a:spcPts val="800"/>
              </a:spcAft>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Sower	   Son of Man (Jesus)</a:t>
            </a:r>
          </a:p>
          <a:p>
            <a:pPr marL="0" marR="0">
              <a:lnSpc>
                <a:spcPct val="115000"/>
              </a:lnSpc>
              <a:spcBef>
                <a:spcPts val="0"/>
              </a:spcBef>
              <a:spcAft>
                <a:spcPts val="800"/>
              </a:spcAft>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Enemy	   Satan</a:t>
            </a:r>
          </a:p>
          <a:p>
            <a:pPr marL="0" marR="0">
              <a:lnSpc>
                <a:spcPct val="115000"/>
              </a:lnSpc>
              <a:spcBef>
                <a:spcPts val="0"/>
              </a:spcBef>
              <a:spcAft>
                <a:spcPts val="800"/>
              </a:spcAft>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Wheat	   Sons of the Kingdom / gathered to the   </a:t>
            </a: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Kingdom time at the harvest</a:t>
            </a:r>
          </a:p>
          <a:p>
            <a:pPr marL="0" marR="0" indent="0">
              <a:lnSpc>
                <a:spcPct val="115000"/>
              </a:lnSpc>
              <a:spcBef>
                <a:spcPts val="0"/>
              </a:spcBef>
              <a:spcAft>
                <a:spcPts val="800"/>
              </a:spcAft>
              <a:buNone/>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The Tares	   sons of the Evil One / those who are                 </a:t>
            </a: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stumbling blocks &amp; those that commit           </a:t>
            </a:r>
            <a:r>
              <a:rPr lang="en-US" sz="2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lawlessness and are burned at the harvest</a:t>
            </a:r>
          </a:p>
          <a:p>
            <a:pPr marL="0" marR="0">
              <a:lnSpc>
                <a:spcPct val="115000"/>
              </a:lnSpc>
              <a:spcBef>
                <a:spcPts val="0"/>
              </a:spcBef>
              <a:spcAft>
                <a:spcPts val="800"/>
              </a:spcAft>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Servants	not explained – workers of the field</a:t>
            </a:r>
          </a:p>
          <a:p>
            <a:pPr marL="0" marR="0">
              <a:lnSpc>
                <a:spcPct val="115000"/>
              </a:lnSpc>
              <a:spcBef>
                <a:spcPts val="0"/>
              </a:spcBef>
              <a:spcAft>
                <a:spcPts val="800"/>
              </a:spcAft>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Harvest 	the end of the age</a:t>
            </a:r>
          </a:p>
          <a:p>
            <a:pPr marL="0" marR="0">
              <a:lnSpc>
                <a:spcPct val="115000"/>
              </a:lnSpc>
              <a:spcBef>
                <a:spcPts val="0"/>
              </a:spcBef>
              <a:spcAft>
                <a:spcPts val="800"/>
              </a:spcAft>
              <a:tabLst>
                <a:tab pos="1143000" algn="l"/>
              </a:tabLs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Reapers	angels harvesting at the 2</a:t>
            </a:r>
            <a:r>
              <a:rPr lang="en-US" sz="2400" kern="100" baseline="30000" dirty="0">
                <a:effectLst/>
                <a:latin typeface="Aptos" panose="020B0004020202020204" pitchFamily="34" charset="0"/>
                <a:ea typeface="Aptos" panose="020B0004020202020204" pitchFamily="34" charset="0"/>
                <a:cs typeface="Times New Roman" panose="02020603050405020304" pitchFamily="18" charset="0"/>
              </a:rPr>
              <a:t>nd</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Coming</a:t>
            </a: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Mt 7:15-23</a:t>
            </a:r>
            <a:r>
              <a:rPr lang="en-US" dirty="0">
                <a:effectLst/>
                <a:latin typeface="Aptos" panose="020B0004020202020204" pitchFamily="34" charset="0"/>
                <a:ea typeface="Aptos" panose="020B0004020202020204" pitchFamily="34" charset="0"/>
                <a:cs typeface="Times New Roman" panose="02020603050405020304" pitchFamily="18" charset="0"/>
              </a:rPr>
              <a:t>      “Beware false prophets, who come to you in  sheep’s clothing, but inwardly are ravenous wolves. You will know them by their fruits. . . . . Not everyone who says to Me, ‘Lord, Lord’ will enter the kingdom of heaven, but </a:t>
            </a:r>
            <a:r>
              <a:rPr lang="en-US" b="1" dirty="0">
                <a:effectLst/>
                <a:latin typeface="Aptos" panose="020B0004020202020204" pitchFamily="34" charset="0"/>
                <a:ea typeface="Aptos" panose="020B0004020202020204" pitchFamily="34" charset="0"/>
                <a:cs typeface="Times New Roman" panose="02020603050405020304" pitchFamily="18" charset="0"/>
              </a:rPr>
              <a:t>he who does the will of my Father will enter</a:t>
            </a:r>
            <a:r>
              <a:rPr lang="en-US" dirty="0">
                <a:effectLst/>
                <a:latin typeface="Aptos" panose="020B0004020202020204" pitchFamily="34" charset="0"/>
                <a:ea typeface="Aptos" panose="020B0004020202020204" pitchFamily="34" charset="0"/>
                <a:cs typeface="Times New Roman" panose="02020603050405020304" pitchFamily="18" charset="0"/>
              </a:rPr>
              <a:t>. ‘Many will say ‘Lord, did we not prophecy and cast out demons in your name and perform many miracles?’ And then I will declare to them: ‘</a:t>
            </a:r>
            <a:r>
              <a:rPr lang="en-US" b="1" dirty="0">
                <a:effectLst/>
                <a:latin typeface="Aptos" panose="020B0004020202020204" pitchFamily="34" charset="0"/>
                <a:ea typeface="Aptos" panose="020B0004020202020204" pitchFamily="34" charset="0"/>
                <a:cs typeface="Times New Roman" panose="02020603050405020304" pitchFamily="18" charset="0"/>
              </a:rPr>
              <a:t>I never knew you</a:t>
            </a:r>
            <a:r>
              <a:rPr lang="en-US" dirty="0">
                <a:effectLst/>
                <a:latin typeface="Aptos" panose="020B0004020202020204" pitchFamily="34" charset="0"/>
                <a:ea typeface="Aptos" panose="020B0004020202020204" pitchFamily="34" charset="0"/>
                <a:cs typeface="Times New Roman" panose="02020603050405020304" pitchFamily="18" charset="0"/>
              </a:rPr>
              <a:t>; depart from Me, you who practice lawlessness.”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i="1" kern="100" dirty="0">
                <a:effectLst/>
                <a:latin typeface="Times New Roman" panose="02020603050405020304" pitchFamily="18" charset="0"/>
                <a:ea typeface="Times New Roman" panose="02020603050405020304" pitchFamily="18" charset="0"/>
                <a:cs typeface="Times New Roman" panose="02020603050405020304" pitchFamily="18" charset="0"/>
              </a:rPr>
              <a:t>“and as for the good seed, these are the sons of the kingdom; and the tares are the sons of the evil one”   </a:t>
            </a:r>
            <a:r>
              <a:rPr lang="en-US" b="1"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1000" b="1" kern="100" dirty="0">
              <a:solidFill>
                <a:srgbClr val="00B050"/>
              </a:solidFill>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Mt 5:13-16</a:t>
            </a:r>
            <a:r>
              <a:rPr lang="en-US" kern="100" dirty="0">
                <a:effectLst/>
                <a:latin typeface="Aptos" panose="020B0004020202020204" pitchFamily="34" charset="0"/>
                <a:ea typeface="Aptos" panose="020B0004020202020204" pitchFamily="34" charset="0"/>
                <a:cs typeface="Times New Roman" panose="02020603050405020304" pitchFamily="18" charset="0"/>
              </a:rPr>
              <a:t> Jesus states that we are the salt of the earth and the light of the world. We are to light our light shine before men in such a way that the world will see our good works and glorify the Father.  </a:t>
            </a:r>
          </a:p>
          <a:p>
            <a:pPr marL="0" indent="0">
              <a:lnSpc>
                <a:spcPct val="107000"/>
              </a:lnSpc>
              <a:spcBef>
                <a:spcPts val="0"/>
              </a:spcBef>
              <a:spcAft>
                <a:spcPts val="600"/>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2 Cor 5:20,21</a:t>
            </a:r>
            <a:r>
              <a:rPr lang="en-US" kern="100" dirty="0">
                <a:effectLst/>
                <a:latin typeface="Aptos" panose="020B0004020202020204" pitchFamily="34" charset="0"/>
                <a:ea typeface="Aptos" panose="020B0004020202020204" pitchFamily="34" charset="0"/>
                <a:cs typeface="Times New Roman" panose="02020603050405020304" pitchFamily="18" charset="0"/>
              </a:rPr>
              <a:t> tells us that we are ambassadors for Christ as though God was making an appeal through us and we represent the righteousness of God.   </a:t>
            </a: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Cor 13:5</a:t>
            </a:r>
            <a:r>
              <a:rPr lang="en-US" sz="2400" dirty="0">
                <a:effectLst/>
                <a:latin typeface="Aptos" panose="020B0004020202020204" pitchFamily="34" charset="0"/>
                <a:ea typeface="Aptos" panose="020B0004020202020204" pitchFamily="34" charset="0"/>
                <a:cs typeface="Times New Roman" panose="02020603050405020304" pitchFamily="18" charset="0"/>
              </a:rPr>
              <a:t> tells us that we are to test ourselves to see if Christ is in us?  </a:t>
            </a:r>
          </a:p>
          <a:p>
            <a:pPr marL="0" indent="0">
              <a:lnSpc>
                <a:spcPct val="107000"/>
              </a:lnSpc>
              <a:spcBef>
                <a:spcPts val="0"/>
              </a:spcBef>
              <a:spcAft>
                <a:spcPts val="6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12:1 “</a:t>
            </a:r>
            <a:r>
              <a:rPr lang="en-US" sz="2400" dirty="0">
                <a:effectLst/>
                <a:latin typeface="Aptos" panose="020B0004020202020204" pitchFamily="34" charset="0"/>
                <a:ea typeface="Aptos" panose="020B0004020202020204" pitchFamily="34" charset="0"/>
                <a:cs typeface="Times New Roman" panose="02020603050405020304" pitchFamily="18" charset="0"/>
              </a:rPr>
              <a:t> . . . offer your bodies as living sacrifices, holy and pleasing to God – this is your spiritual act of worship.”   </a:t>
            </a:r>
          </a:p>
          <a:p>
            <a:pPr marL="0" indent="0">
              <a:lnSpc>
                <a:spcPct val="107000"/>
              </a:lnSpc>
              <a:spcBef>
                <a:spcPts val="0"/>
              </a:spcBef>
              <a:spcAft>
                <a:spcPts val="6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9:23 “</a:t>
            </a:r>
            <a:r>
              <a:rPr lang="en-US" sz="2400" dirty="0">
                <a:effectLst/>
                <a:latin typeface="Aptos" panose="020B0004020202020204" pitchFamily="34" charset="0"/>
                <a:ea typeface="Aptos" panose="020B0004020202020204" pitchFamily="34" charset="0"/>
                <a:cs typeface="Times New Roman" panose="02020603050405020304" pitchFamily="18" charset="0"/>
              </a:rPr>
              <a:t>If anyone would come after Me, he must deny himself and take up his cross daily ad follow Me.”  </a:t>
            </a:r>
          </a:p>
          <a:p>
            <a:pPr marL="0" indent="0">
              <a:lnSpc>
                <a:spcPct val="107000"/>
              </a:lnSpc>
              <a:spcBef>
                <a:spcPts val="0"/>
              </a:spcBef>
              <a:spcAft>
                <a:spcPts val="6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Gal 5:16, 22ff “</a:t>
            </a:r>
            <a:r>
              <a:rPr lang="en-US" sz="2400" dirty="0">
                <a:effectLst/>
                <a:latin typeface="Aptos" panose="020B0004020202020204" pitchFamily="34" charset="0"/>
                <a:ea typeface="Aptos" panose="020B0004020202020204" pitchFamily="34" charset="0"/>
                <a:cs typeface="Times New Roman" panose="02020603050405020304" pitchFamily="18" charset="0"/>
              </a:rPr>
              <a:t>But I say, walk by the spirit, and you will not carry out the desire of the flesh. . . . But the fruit of the Spirit is love, joy, peace, kindness,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Cor 4:5 “</a:t>
            </a:r>
            <a:r>
              <a:rPr lang="en-US" sz="2400" dirty="0">
                <a:effectLst/>
                <a:latin typeface="Aptos" panose="020B0004020202020204" pitchFamily="34" charset="0"/>
                <a:ea typeface="Aptos" panose="020B0004020202020204" pitchFamily="34" charset="0"/>
                <a:cs typeface="Times New Roman" panose="02020603050405020304" pitchFamily="18" charset="0"/>
              </a:rPr>
              <a:t>Therefore, do not go on passing judgement before the time, but wait until the Lord comes who will both bring to light the things hidden in the darkness and disclose the motives of men’s hearts; and then each man’s praise will come to him from God.”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Cor. 5:12,13 “</a:t>
            </a:r>
            <a:r>
              <a:rPr lang="en-US" sz="2400" dirty="0">
                <a:effectLst/>
                <a:latin typeface="Aptos" panose="020B0004020202020204" pitchFamily="34" charset="0"/>
                <a:ea typeface="Aptos" panose="020B0004020202020204" pitchFamily="34" charset="0"/>
                <a:cs typeface="Times New Roman" panose="02020603050405020304" pitchFamily="18" charset="0"/>
              </a:rPr>
              <a:t>For what have I to do with judging outsiders? Do you not judge those who are within the church? But those who are outside, God judges . . .” </a:t>
            </a:r>
          </a:p>
          <a:p>
            <a:pPr marL="0" indent="0">
              <a:lnSpc>
                <a:spcPct val="107000"/>
              </a:lnSpc>
              <a:spcBef>
                <a:spcPts val="0"/>
              </a:spcBef>
              <a:spcAft>
                <a:spcPts val="600"/>
              </a:spcAft>
              <a:buNone/>
            </a:pPr>
            <a:endParaRPr lang="en-US" sz="24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Tim 5:20 “</a:t>
            </a:r>
            <a:r>
              <a:rPr lang="en-US" sz="2400" dirty="0">
                <a:effectLst/>
                <a:latin typeface="Aptos" panose="020B0004020202020204" pitchFamily="34" charset="0"/>
                <a:ea typeface="Aptos" panose="020B0004020202020204" pitchFamily="34" charset="0"/>
                <a:cs typeface="Times New Roman" panose="02020603050405020304" pitchFamily="18" charset="0"/>
              </a:rPr>
              <a:t>Those who continue in sin, rebuke in the presence of all, so that the rest also will be fearful of sinning.” </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Gal 2:11</a:t>
            </a:r>
            <a:r>
              <a:rPr lang="en-US" sz="2400" dirty="0">
                <a:effectLst/>
                <a:latin typeface="Aptos" panose="020B0004020202020204" pitchFamily="34" charset="0"/>
                <a:ea typeface="Aptos" panose="020B0004020202020204" pitchFamily="34" charset="0"/>
                <a:cs typeface="Times New Roman" panose="02020603050405020304" pitchFamily="18" charset="0"/>
              </a:rPr>
              <a:t> “When Peter came to Antioch, I told him face to face that he was wrong.”</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373</TotalTime>
  <Words>1291</Words>
  <Application>Microsoft Office PowerPoint</Application>
  <PresentationFormat>On-screen Show (4:3)</PresentationFormat>
  <Paragraphs>44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50</cp:revision>
  <dcterms:created xsi:type="dcterms:W3CDTF">2019-04-11T15:26:57Z</dcterms:created>
  <dcterms:modified xsi:type="dcterms:W3CDTF">2024-10-01T15:40:47Z</dcterms:modified>
</cp:coreProperties>
</file>