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5" r:id="rId9"/>
    <p:sldId id="311" r:id="rId10"/>
    <p:sldId id="327" r:id="rId11"/>
    <p:sldId id="326" r:id="rId12"/>
    <p:sldId id="325" r:id="rId13"/>
    <p:sldId id="324" r:id="rId14"/>
    <p:sldId id="330" r:id="rId15"/>
    <p:sldId id="329" r:id="rId16"/>
    <p:sldId id="328" r:id="rId17"/>
    <p:sldId id="32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2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8C35D9C7-C191-47CF-BFBD-3580B1056C1D}"/>
    <pc:docChg chg="undo redo custSel addSld delSld modSld">
      <pc:chgData name="James Young" userId="7f8d7c9cdb576883" providerId="LiveId" clId="{8C35D9C7-C191-47CF-BFBD-3580B1056C1D}" dt="2024-10-01T17:55:01.534" v="530" actId="20577"/>
      <pc:docMkLst>
        <pc:docMk/>
      </pc:docMkLst>
      <pc:sldChg chg="modSp mod">
        <pc:chgData name="James Young" userId="7f8d7c9cdb576883" providerId="LiveId" clId="{8C35D9C7-C191-47CF-BFBD-3580B1056C1D}" dt="2024-10-01T17:12:13.541" v="28" actId="20577"/>
        <pc:sldMkLst>
          <pc:docMk/>
          <pc:sldMk cId="2838560389" sldId="296"/>
        </pc:sldMkLst>
        <pc:spChg chg="mod">
          <ac:chgData name="James Young" userId="7f8d7c9cdb576883" providerId="LiveId" clId="{8C35D9C7-C191-47CF-BFBD-3580B1056C1D}" dt="2024-10-01T17:12:13.541" v="28" actId="20577"/>
          <ac:spMkLst>
            <pc:docMk/>
            <pc:sldMk cId="2838560389" sldId="296"/>
            <ac:spMk id="3" creationId="{708276BC-A706-40B5-B51D-6AA00A059507}"/>
          </ac:spMkLst>
        </pc:spChg>
      </pc:sldChg>
      <pc:sldChg chg="modSp mod">
        <pc:chgData name="James Young" userId="7f8d7c9cdb576883" providerId="LiveId" clId="{8C35D9C7-C191-47CF-BFBD-3580B1056C1D}" dt="2024-10-01T17:40:17.560" v="264" actId="255"/>
        <pc:sldMkLst>
          <pc:docMk/>
          <pc:sldMk cId="3390102180" sldId="311"/>
        </pc:sldMkLst>
        <pc:spChg chg="mod">
          <ac:chgData name="James Young" userId="7f8d7c9cdb576883" providerId="LiveId" clId="{8C35D9C7-C191-47CF-BFBD-3580B1056C1D}" dt="2024-10-01T17:40:17.560" v="264" actId="255"/>
          <ac:spMkLst>
            <pc:docMk/>
            <pc:sldMk cId="3390102180" sldId="311"/>
            <ac:spMk id="3" creationId="{708276BC-A706-40B5-B51D-6AA00A059507}"/>
          </ac:spMkLst>
        </pc:spChg>
      </pc:sldChg>
      <pc:sldChg chg="modSp mod">
        <pc:chgData name="James Young" userId="7f8d7c9cdb576883" providerId="LiveId" clId="{8C35D9C7-C191-47CF-BFBD-3580B1056C1D}" dt="2024-10-01T17:32:33.840" v="246" actId="20577"/>
        <pc:sldMkLst>
          <pc:docMk/>
          <pc:sldMk cId="2857862921" sldId="315"/>
        </pc:sldMkLst>
        <pc:spChg chg="mod">
          <ac:chgData name="James Young" userId="7f8d7c9cdb576883" providerId="LiveId" clId="{8C35D9C7-C191-47CF-BFBD-3580B1056C1D}" dt="2024-10-01T17:32:33.840" v="246" actId="20577"/>
          <ac:spMkLst>
            <pc:docMk/>
            <pc:sldMk cId="2857862921" sldId="315"/>
            <ac:spMk id="3" creationId="{708276BC-A706-40B5-B51D-6AA00A059507}"/>
          </ac:spMkLst>
        </pc:spChg>
      </pc:sldChg>
      <pc:sldChg chg="modSp mod">
        <pc:chgData name="James Young" userId="7f8d7c9cdb576883" providerId="LiveId" clId="{8C35D9C7-C191-47CF-BFBD-3580B1056C1D}" dt="2024-10-01T17:30:03.667" v="231" actId="255"/>
        <pc:sldMkLst>
          <pc:docMk/>
          <pc:sldMk cId="2438453614" sldId="316"/>
        </pc:sldMkLst>
        <pc:spChg chg="mod">
          <ac:chgData name="James Young" userId="7f8d7c9cdb576883" providerId="LiveId" clId="{8C35D9C7-C191-47CF-BFBD-3580B1056C1D}" dt="2024-10-01T17:30:03.667" v="231" actId="255"/>
          <ac:spMkLst>
            <pc:docMk/>
            <pc:sldMk cId="2438453614" sldId="316"/>
            <ac:spMk id="3" creationId="{708276BC-A706-40B5-B51D-6AA00A059507}"/>
          </ac:spMkLst>
        </pc:spChg>
      </pc:sldChg>
      <pc:sldChg chg="modSp mod">
        <pc:chgData name="James Young" userId="7f8d7c9cdb576883" providerId="LiveId" clId="{8C35D9C7-C191-47CF-BFBD-3580B1056C1D}" dt="2024-10-01T17:28:47.885" v="220" actId="113"/>
        <pc:sldMkLst>
          <pc:docMk/>
          <pc:sldMk cId="2029461572" sldId="317"/>
        </pc:sldMkLst>
        <pc:spChg chg="mod">
          <ac:chgData name="James Young" userId="7f8d7c9cdb576883" providerId="LiveId" clId="{8C35D9C7-C191-47CF-BFBD-3580B1056C1D}" dt="2024-10-01T17:28:47.885" v="220" actId="113"/>
          <ac:spMkLst>
            <pc:docMk/>
            <pc:sldMk cId="2029461572" sldId="317"/>
            <ac:spMk id="3" creationId="{708276BC-A706-40B5-B51D-6AA00A059507}"/>
          </ac:spMkLst>
        </pc:spChg>
      </pc:sldChg>
      <pc:sldChg chg="modSp mod">
        <pc:chgData name="James Young" userId="7f8d7c9cdb576883" providerId="LiveId" clId="{8C35D9C7-C191-47CF-BFBD-3580B1056C1D}" dt="2024-10-01T17:27:17.161" v="197" actId="20577"/>
        <pc:sldMkLst>
          <pc:docMk/>
          <pc:sldMk cId="2681046262" sldId="319"/>
        </pc:sldMkLst>
        <pc:spChg chg="mod">
          <ac:chgData name="James Young" userId="7f8d7c9cdb576883" providerId="LiveId" clId="{8C35D9C7-C191-47CF-BFBD-3580B1056C1D}" dt="2024-10-01T17:27:17.161" v="197" actId="20577"/>
          <ac:spMkLst>
            <pc:docMk/>
            <pc:sldMk cId="2681046262" sldId="319"/>
            <ac:spMk id="3" creationId="{708276BC-A706-40B5-B51D-6AA00A059507}"/>
          </ac:spMkLst>
        </pc:spChg>
      </pc:sldChg>
      <pc:sldChg chg="modSp mod">
        <pc:chgData name="James Young" userId="7f8d7c9cdb576883" providerId="LiveId" clId="{8C35D9C7-C191-47CF-BFBD-3580B1056C1D}" dt="2024-10-01T17:22:06.190" v="48" actId="20577"/>
        <pc:sldMkLst>
          <pc:docMk/>
          <pc:sldMk cId="912707575" sldId="320"/>
        </pc:sldMkLst>
        <pc:spChg chg="mod">
          <ac:chgData name="James Young" userId="7f8d7c9cdb576883" providerId="LiveId" clId="{8C35D9C7-C191-47CF-BFBD-3580B1056C1D}" dt="2024-10-01T17:22:06.190" v="48" actId="20577"/>
          <ac:spMkLst>
            <pc:docMk/>
            <pc:sldMk cId="912707575" sldId="320"/>
            <ac:spMk id="3" creationId="{708276BC-A706-40B5-B51D-6AA00A059507}"/>
          </ac:spMkLst>
        </pc:spChg>
      </pc:sldChg>
      <pc:sldChg chg="modSp mod">
        <pc:chgData name="James Young" userId="7f8d7c9cdb576883" providerId="LiveId" clId="{8C35D9C7-C191-47CF-BFBD-3580B1056C1D}" dt="2024-10-01T17:18:18.861" v="42" actId="255"/>
        <pc:sldMkLst>
          <pc:docMk/>
          <pc:sldMk cId="3552266159" sldId="321"/>
        </pc:sldMkLst>
        <pc:spChg chg="mod">
          <ac:chgData name="James Young" userId="7f8d7c9cdb576883" providerId="LiveId" clId="{8C35D9C7-C191-47CF-BFBD-3580B1056C1D}" dt="2024-10-01T17:18:18.861" v="42" actId="255"/>
          <ac:spMkLst>
            <pc:docMk/>
            <pc:sldMk cId="3552266159" sldId="321"/>
            <ac:spMk id="3" creationId="{0D226855-EFA6-1799-FCC8-21C4783DD4AF}"/>
          </ac:spMkLst>
        </pc:spChg>
      </pc:sldChg>
      <pc:sldChg chg="modSp mod">
        <pc:chgData name="James Young" userId="7f8d7c9cdb576883" providerId="LiveId" clId="{8C35D9C7-C191-47CF-BFBD-3580B1056C1D}" dt="2024-10-01T17:45:32.595" v="367" actId="255"/>
        <pc:sldMkLst>
          <pc:docMk/>
          <pc:sldMk cId="4031329310" sldId="324"/>
        </pc:sldMkLst>
        <pc:spChg chg="mod">
          <ac:chgData name="James Young" userId="7f8d7c9cdb576883" providerId="LiveId" clId="{8C35D9C7-C191-47CF-BFBD-3580B1056C1D}" dt="2024-10-01T17:45:32.595" v="367" actId="255"/>
          <ac:spMkLst>
            <pc:docMk/>
            <pc:sldMk cId="4031329310" sldId="324"/>
            <ac:spMk id="3" creationId="{708276BC-A706-40B5-B51D-6AA00A059507}"/>
          </ac:spMkLst>
        </pc:spChg>
      </pc:sldChg>
      <pc:sldChg chg="modSp mod">
        <pc:chgData name="James Young" userId="7f8d7c9cdb576883" providerId="LiveId" clId="{8C35D9C7-C191-47CF-BFBD-3580B1056C1D}" dt="2024-10-01T17:44:26.523" v="358" actId="122"/>
        <pc:sldMkLst>
          <pc:docMk/>
          <pc:sldMk cId="2535498520" sldId="325"/>
        </pc:sldMkLst>
        <pc:spChg chg="mod">
          <ac:chgData name="James Young" userId="7f8d7c9cdb576883" providerId="LiveId" clId="{8C35D9C7-C191-47CF-BFBD-3580B1056C1D}" dt="2024-10-01T17:44:26.523" v="358" actId="122"/>
          <ac:spMkLst>
            <pc:docMk/>
            <pc:sldMk cId="2535498520" sldId="325"/>
            <ac:spMk id="3" creationId="{708276BC-A706-40B5-B51D-6AA00A059507}"/>
          </ac:spMkLst>
        </pc:spChg>
      </pc:sldChg>
      <pc:sldChg chg="modSp mod">
        <pc:chgData name="James Young" userId="7f8d7c9cdb576883" providerId="LiveId" clId="{8C35D9C7-C191-47CF-BFBD-3580B1056C1D}" dt="2024-10-01T17:42:38.055" v="287" actId="5793"/>
        <pc:sldMkLst>
          <pc:docMk/>
          <pc:sldMk cId="3328950240" sldId="326"/>
        </pc:sldMkLst>
        <pc:spChg chg="mod">
          <ac:chgData name="James Young" userId="7f8d7c9cdb576883" providerId="LiveId" clId="{8C35D9C7-C191-47CF-BFBD-3580B1056C1D}" dt="2024-10-01T17:42:38.055" v="287" actId="5793"/>
          <ac:spMkLst>
            <pc:docMk/>
            <pc:sldMk cId="3328950240" sldId="326"/>
            <ac:spMk id="3" creationId="{708276BC-A706-40B5-B51D-6AA00A059507}"/>
          </ac:spMkLst>
        </pc:spChg>
      </pc:sldChg>
      <pc:sldChg chg="modSp mod">
        <pc:chgData name="James Young" userId="7f8d7c9cdb576883" providerId="LiveId" clId="{8C35D9C7-C191-47CF-BFBD-3580B1056C1D}" dt="2024-10-01T17:41:48.476" v="281" actId="20577"/>
        <pc:sldMkLst>
          <pc:docMk/>
          <pc:sldMk cId="1318643211" sldId="327"/>
        </pc:sldMkLst>
        <pc:spChg chg="mod">
          <ac:chgData name="James Young" userId="7f8d7c9cdb576883" providerId="LiveId" clId="{8C35D9C7-C191-47CF-BFBD-3580B1056C1D}" dt="2024-10-01T17:41:48.476" v="281" actId="20577"/>
          <ac:spMkLst>
            <pc:docMk/>
            <pc:sldMk cId="1318643211" sldId="327"/>
            <ac:spMk id="3" creationId="{708276BC-A706-40B5-B51D-6AA00A059507}"/>
          </ac:spMkLst>
        </pc:spChg>
      </pc:sldChg>
      <pc:sldChg chg="modSp add mod">
        <pc:chgData name="James Young" userId="7f8d7c9cdb576883" providerId="LiveId" clId="{8C35D9C7-C191-47CF-BFBD-3580B1056C1D}" dt="2024-10-01T17:55:01.534" v="530" actId="20577"/>
        <pc:sldMkLst>
          <pc:docMk/>
          <pc:sldMk cId="1679010790" sldId="328"/>
        </pc:sldMkLst>
        <pc:spChg chg="mod">
          <ac:chgData name="James Young" userId="7f8d7c9cdb576883" providerId="LiveId" clId="{8C35D9C7-C191-47CF-BFBD-3580B1056C1D}" dt="2024-10-01T17:55:01.534" v="530" actId="20577"/>
          <ac:spMkLst>
            <pc:docMk/>
            <pc:sldMk cId="1679010790" sldId="328"/>
            <ac:spMk id="3" creationId="{708276BC-A706-40B5-B51D-6AA00A059507}"/>
          </ac:spMkLst>
        </pc:spChg>
      </pc:sldChg>
      <pc:sldChg chg="modSp add mod">
        <pc:chgData name="James Young" userId="7f8d7c9cdb576883" providerId="LiveId" clId="{8C35D9C7-C191-47CF-BFBD-3580B1056C1D}" dt="2024-10-01T17:53:59.465" v="518" actId="21"/>
        <pc:sldMkLst>
          <pc:docMk/>
          <pc:sldMk cId="542203563" sldId="329"/>
        </pc:sldMkLst>
        <pc:spChg chg="mod">
          <ac:chgData name="James Young" userId="7f8d7c9cdb576883" providerId="LiveId" clId="{8C35D9C7-C191-47CF-BFBD-3580B1056C1D}" dt="2024-10-01T17:53:59.465" v="518" actId="21"/>
          <ac:spMkLst>
            <pc:docMk/>
            <pc:sldMk cId="542203563" sldId="329"/>
            <ac:spMk id="3" creationId="{708276BC-A706-40B5-B51D-6AA00A059507}"/>
          </ac:spMkLst>
        </pc:spChg>
      </pc:sldChg>
      <pc:sldChg chg="modSp add mod">
        <pc:chgData name="James Young" userId="7f8d7c9cdb576883" providerId="LiveId" clId="{8C35D9C7-C191-47CF-BFBD-3580B1056C1D}" dt="2024-10-01T17:47:17.019" v="398" actId="6549"/>
        <pc:sldMkLst>
          <pc:docMk/>
          <pc:sldMk cId="2639416585" sldId="330"/>
        </pc:sldMkLst>
        <pc:spChg chg="mod">
          <ac:chgData name="James Young" userId="7f8d7c9cdb576883" providerId="LiveId" clId="{8C35D9C7-C191-47CF-BFBD-3580B1056C1D}" dt="2024-10-01T17:47:17.019" v="398" actId="6549"/>
          <ac:spMkLst>
            <pc:docMk/>
            <pc:sldMk cId="2639416585" sldId="330"/>
            <ac:spMk id="3" creationId="{708276BC-A706-40B5-B51D-6AA00A059507}"/>
          </ac:spMkLst>
        </pc:spChg>
      </pc:sldChg>
      <pc:sldChg chg="add del">
        <pc:chgData name="James Young" userId="7f8d7c9cdb576883" providerId="LiveId" clId="{8C35D9C7-C191-47CF-BFBD-3580B1056C1D}" dt="2024-10-01T17:50:42.477" v="428" actId="2696"/>
        <pc:sldMkLst>
          <pc:docMk/>
          <pc:sldMk cId="1637445344" sldId="33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10/1/2024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10/1/2024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10/1/2024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10/1/2024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10/1/2024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10/1/2024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lnSpcReduction="10000"/>
          </a:bodyPr>
          <a:lstStyle/>
          <a:p>
            <a:pPr marL="0" marR="0" lvl="0" indent="0">
              <a:lnSpc>
                <a:spcPct val="105000"/>
              </a:lnSpc>
              <a:spcBef>
                <a:spcPts val="0"/>
              </a:spcBef>
              <a:spcAft>
                <a:spcPts val="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g. DECLINED: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Mark 7:6,8, 13</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“And He said to them, ‘Rightly did Isaiah prophesy of you hypocrites, (teaching as doctrines the precepts of men) neglecting the commandment of God, you hold to the tradition of men…. Thus invalidating the word of God by your traditions which you have handed down; and you do many things such as that.’”</a:t>
            </a:r>
            <a:r>
              <a:rPr lang="en-US" sz="240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 </a:t>
            </a:r>
          </a:p>
          <a:p>
            <a:pPr marL="0" marR="0" lvl="0" indent="0">
              <a:lnSpc>
                <a:spcPct val="105000"/>
              </a:lnSpc>
              <a:spcBef>
                <a:spcPts val="0"/>
              </a:spcBef>
              <a:spcAft>
                <a:spcPts val="0"/>
              </a:spcAft>
              <a:buNone/>
            </a:pPr>
            <a:endParaRPr lang="en-US" sz="1000" dirty="0">
              <a:solidFill>
                <a:srgbClr val="00B050"/>
              </a:solidFill>
              <a:latin typeface="Aptos" panose="020B0004020202020204" pitchFamily="34" charset="0"/>
              <a:ea typeface="Times New Roman" panose="02020603050405020304" pitchFamily="18" charset="0"/>
              <a:cs typeface="Aptos" panose="020B0004020202020204" pitchFamily="34" charset="0"/>
            </a:endParaRPr>
          </a:p>
          <a:p>
            <a:pPr marL="0" marR="0" lvl="0" indent="0">
              <a:lnSpc>
                <a:spcPct val="105000"/>
              </a:lnSpc>
              <a:spcBef>
                <a:spcPts val="0"/>
              </a:spcBef>
              <a:spcAft>
                <a:spcPts val="0"/>
              </a:spcAft>
              <a:buNone/>
            </a:pPr>
            <a:endParaRPr lang="en-US" sz="1000" dirty="0">
              <a:solidFill>
                <a:srgbClr val="00B050"/>
              </a:solidFill>
              <a:latin typeface="Aptos" panose="020B0004020202020204" pitchFamily="34" charset="0"/>
              <a:ea typeface="Times New Roman" panose="02020603050405020304" pitchFamily="18" charset="0"/>
              <a:cs typeface="Aptos" panose="020B0004020202020204" pitchFamily="34" charset="0"/>
            </a:endParaRPr>
          </a:p>
          <a:p>
            <a:pPr marL="0" marR="0" lvl="0" indent="0">
              <a:lnSpc>
                <a:spcPct val="105000"/>
              </a:lnSpc>
              <a:spcBef>
                <a:spcPts val="0"/>
              </a:spcBef>
              <a:spcAft>
                <a:spcPts val="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h. DECLINED: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Mtt 25:41 “</a:t>
            </a:r>
            <a:r>
              <a:rPr lang="en-US" sz="2400" dirty="0">
                <a:effectLst/>
                <a:latin typeface="Aptos" panose="020B0004020202020204" pitchFamily="34" charset="0"/>
                <a:ea typeface="Aptos" panose="020B0004020202020204" pitchFamily="34" charset="0"/>
                <a:cs typeface="Times New Roman" panose="02020603050405020304" pitchFamily="18" charset="0"/>
              </a:rPr>
              <a:t>Then he will say to those on his left, ‘Depart from me, you cursed, into the eternal fire prepared for the devil and his angels.”  </a:t>
            </a:r>
            <a:r>
              <a:rPr lang="en-US" sz="2400" b="1" dirty="0">
                <a:effectLst/>
                <a:latin typeface="Aptos" panose="020B0004020202020204" pitchFamily="34" charset="0"/>
                <a:ea typeface="Aptos" panose="020B0004020202020204" pitchFamily="34" charset="0"/>
                <a:cs typeface="Times New Roman" panose="02020603050405020304" pitchFamily="18" charset="0"/>
              </a:rPr>
              <a:t>Mtt 13:41,42 “</a:t>
            </a:r>
            <a:r>
              <a:rPr lang="en-US" sz="2400" dirty="0">
                <a:effectLst/>
                <a:latin typeface="Aptos" panose="020B0004020202020204" pitchFamily="34" charset="0"/>
                <a:ea typeface="Aptos" panose="020B0004020202020204" pitchFamily="34" charset="0"/>
                <a:cs typeface="Times New Roman" panose="02020603050405020304" pitchFamily="18" charset="0"/>
              </a:rPr>
              <a:t>The Son of Man will send forth His angels, and they will gather out of His kingdom all stumbling blocks and those who commit lawlessness and will throw them into the furnace of fire; in that place there will be weeping and gnashing of teeth.”</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05000"/>
              </a:lnSpc>
              <a:spcBef>
                <a:spcPts val="0"/>
              </a:spcBef>
              <a:spcAft>
                <a:spcPts val="800"/>
              </a:spcAft>
            </a:pPr>
            <a:r>
              <a:rPr lang="en-US" sz="2400" b="1"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Declining by Way of Priorities: </a:t>
            </a:r>
          </a:p>
          <a:p>
            <a:pPr marL="0" marR="0" indent="0">
              <a:lnSpc>
                <a:spcPct val="105000"/>
              </a:lnSpc>
              <a:spcBef>
                <a:spcPts val="0"/>
              </a:spcBef>
              <a:spcAft>
                <a:spcPts val="800"/>
              </a:spcAft>
              <a:buNone/>
            </a:pP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495300" marR="0" indent="0">
              <a:lnSpc>
                <a:spcPct val="105000"/>
              </a:lnSpc>
              <a:spcBef>
                <a:spcPts val="0"/>
              </a:spcBef>
              <a:spcAft>
                <a:spcPts val="8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 One went to his farm  --  earthly possessions, materialistic accumulations,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wealth</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(in the parable of the Sower - one of the “weeds” that the seeds fell into was the deceitfulness of wealth)</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495300" marR="0" indent="0">
              <a:lnSpc>
                <a:spcPct val="105000"/>
              </a:lnSpc>
              <a:spcBef>
                <a:spcPts val="0"/>
              </a:spcBef>
              <a:spcAft>
                <a:spcPts val="8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b. Another to his business  --  seeking to assure himself of his success in the future; rich man with his barns and the other “weed” in the Sower parable was the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worries </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of the world /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Mtt 6:31</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the Father knows you need these things but seek first His kingdom and these will be added to you.</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c. </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Family first  --  Jewish law allowed the man to be excused from war for 1</a:t>
            </a:r>
            <a:r>
              <a:rPr lang="en-US" baseline="30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st</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year of marriage.   BUT - two verses later after this parable =  </a:t>
            </a: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Lk 14:26</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“If any one comes to me and does not hate his own father and mother and wife and children and brothers and sisters, yes, and even his own life, he cannot be my disciple.”</a:t>
            </a:r>
          </a:p>
          <a:p>
            <a:pPr marL="0" indent="0">
              <a:lnSpc>
                <a:spcPct val="107000"/>
              </a:lnSpc>
              <a:spcBef>
                <a:spcPts val="0"/>
              </a:spcBef>
              <a:spcAft>
                <a:spcPts val="600"/>
              </a:spcAft>
              <a:buNone/>
            </a:pPr>
            <a:endParaRPr lang="en-US" sz="1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endParaRPr>
          </a:p>
          <a:p>
            <a:pPr marL="0" indent="0" algn="ctr">
              <a:lnSpc>
                <a:spcPct val="107000"/>
              </a:lnSpc>
              <a:spcBef>
                <a:spcPts val="0"/>
              </a:spcBef>
              <a:spcAft>
                <a:spcPts val="600"/>
              </a:spcAft>
              <a:buNone/>
            </a:pP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First Great Commandment?    </a:t>
            </a:r>
          </a:p>
          <a:p>
            <a:pPr marL="0" indent="0" algn="ctr">
              <a:lnSpc>
                <a:spcPct val="107000"/>
              </a:lnSpc>
              <a:spcBef>
                <a:spcPts val="0"/>
              </a:spcBef>
              <a:spcAft>
                <a:spcPts val="600"/>
              </a:spcAft>
              <a:buNone/>
            </a:pP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Love God </a:t>
            </a: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first above all else</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t>
            </a: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“Those slaves went out into the streets and gathered together all they found, both evil and good. </a:t>
            </a:r>
            <a:r>
              <a:rPr lang="en-US" b="1"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(And the slave reported, ‘Master, what you commanded has been done and still there is room. And the master said to the slave, “Go out into the highways and along the hedges, and compel them to come in, </a:t>
            </a:r>
            <a:r>
              <a:rPr lang="en-US" b="1" dirty="0">
                <a:solidFill>
                  <a:srgbClr val="FF0000"/>
                </a:solidFill>
                <a:effectLst/>
                <a:latin typeface="Tempus Sans ITC" panose="04020404030D07020202" pitchFamily="82" charset="0"/>
                <a:ea typeface="Times New Roman" panose="02020603050405020304" pitchFamily="18" charset="0"/>
                <a:cs typeface="Aptos" panose="020B0004020202020204" pitchFamily="34" charset="0"/>
              </a:rPr>
              <a:t>so that my house may be filled</a:t>
            </a:r>
            <a:r>
              <a:rPr lang="en-US" b="1"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a:t>
            </a: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 Bring in the poor and crippled and blind and lame; </a:t>
            </a:r>
            <a:r>
              <a:rPr lang="en-US" b="1" dirty="0">
                <a:solidFill>
                  <a:srgbClr val="FF0000"/>
                </a:solidFill>
                <a:effectLst/>
                <a:latin typeface="Tempus Sans ITC" panose="04020404030D07020202" pitchFamily="82" charset="0"/>
                <a:ea typeface="Times New Roman" panose="02020603050405020304" pitchFamily="18" charset="0"/>
                <a:cs typeface="Aptos" panose="020B0004020202020204" pitchFamily="34" charset="0"/>
              </a:rPr>
              <a:t>for I tell you, none of those men who were invited shall taste of my dinner.</a:t>
            </a: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38100" marR="0" indent="0" algn="ctr">
              <a:lnSpc>
                <a:spcPct val="105000"/>
              </a:lnSpc>
              <a:spcBef>
                <a:spcPts val="0"/>
              </a:spcBef>
              <a:spcAft>
                <a:spcPts val="800"/>
              </a:spcAft>
              <a:buNone/>
            </a:pPr>
            <a:r>
              <a:rPr lang="en-US" sz="2600" b="1"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Consequences of Rejecting God’s Word and His Plan of Salvation:     </a:t>
            </a:r>
          </a:p>
          <a:p>
            <a:pPr marL="38100" marR="0" indent="0">
              <a:lnSpc>
                <a:spcPct val="105000"/>
              </a:lnSpc>
              <a:spcBef>
                <a:spcPts val="0"/>
              </a:spcBef>
              <a:spcAft>
                <a:spcPts val="800"/>
              </a:spcAft>
              <a:buNone/>
            </a:pP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sz="26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John 12:48</a:t>
            </a:r>
            <a:r>
              <a:rPr lang="en-US" sz="26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“He who rejects Me and does not receive My sayings, has one who judges him; the word I spoke is what will judge him at the last day.”</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sz="26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II </a:t>
            </a:r>
            <a:r>
              <a:rPr lang="en-US" sz="2600" b="1"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Thess</a:t>
            </a:r>
            <a:r>
              <a:rPr lang="en-US" sz="26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1:7,8</a:t>
            </a:r>
            <a:r>
              <a:rPr lang="en-US" sz="26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“…when the Lord Jesus will be revealed from heaven with His mighty angels in flaming fire, dealing out retribution to those who </a:t>
            </a:r>
            <a:r>
              <a:rPr lang="en-US" sz="26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does  not know God and to those who do not obey the gospel</a:t>
            </a:r>
            <a:r>
              <a:rPr lang="en-US" sz="26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of our Lord Jesus.”     </a:t>
            </a:r>
            <a:r>
              <a:rPr lang="en-US" sz="26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Acts 4:12 “</a:t>
            </a:r>
            <a:r>
              <a:rPr lang="en-US" sz="26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And there is salvation in no one else; for there is no other name under heaven that has been given among men by which we must be saved.”</a:t>
            </a:r>
            <a:endParaRPr lang="en-US" sz="26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4165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742950" marR="0" lvl="1" indent="-285750">
              <a:lnSpc>
                <a:spcPct val="105000"/>
              </a:lnSpc>
              <a:spcBef>
                <a:spcPts val="0"/>
              </a:spcBef>
              <a:spcAft>
                <a:spcPts val="800"/>
              </a:spcAft>
              <a:buFont typeface="+mj-lt"/>
              <a:buAutoNum type="alphaLcPeriod"/>
            </a:pPr>
            <a:r>
              <a:rPr lang="en-US" sz="20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Heb 10:26-31</a:t>
            </a: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“If we go on sinning willfully after receiving the knowledge of the truth, there is no longer remains a sacrifice for sins, but a terrifying expectation of judgement and the fury of a fire which will consume the adversaries. …           “Anyone who has set aside the Law of Moses dies without mercy on the testimony of two or three witnesses.  How much more severe punishment do you think he will deserve who has trampled underfoot the Son of God, and has regard as unclean the blood of the covenant by which he was sanctified, and has insulted the Spirit of grace? …   “For we know Him who said, “Vengeance is Mine, I will repay.’ And again, “The Lord will judge His people.’” It is a terrifying thing to fall into the hand of the living God.”</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Why do you think Jesus talks about hell more than anyone else in the Bible?   </a:t>
            </a:r>
            <a:r>
              <a:rPr lang="en-US" sz="1600"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Matt 5:22,29,30   8:12    10:28,  12,:32     13:42,49,50     18:8,9    23:33   25:30,41,46     Lk 13:28   16:23       </a:t>
            </a:r>
            <a:endParaRPr lang="en-US" sz="1600" dirty="0">
              <a:effectLst/>
              <a:latin typeface="Tempus Sans ITC" panose="04020404030D07020202" pitchFamily="82"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42203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gn="ctr">
              <a:buNone/>
            </a:pPr>
            <a:r>
              <a:rPr lang="en-US" sz="20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Why does Jesus make this message of damnation so prominent in His message?  </a:t>
            </a:r>
          </a:p>
          <a:p>
            <a:pPr marL="0" indent="0" algn="ctr">
              <a:buNone/>
            </a:pPr>
            <a:r>
              <a:rPr lang="en-US" sz="20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John 3:16, 17   </a:t>
            </a:r>
            <a:r>
              <a:rPr lang="en-US" sz="2000" kern="0" dirty="0">
                <a:solidFill>
                  <a:srgbClr val="00B050"/>
                </a:solidFill>
                <a:effectLst/>
                <a:latin typeface="Aptos" panose="020B0004020202020204" pitchFamily="34" charset="0"/>
                <a:ea typeface="Times New Roman" panose="02020603050405020304" pitchFamily="18" charset="0"/>
                <a:cs typeface="Aptos" panose="020B0004020202020204" pitchFamily="34" charset="0"/>
              </a:rPr>
              <a:t>gives us a good answer to this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266700" marR="0" indent="0">
              <a:lnSpc>
                <a:spcPct val="105000"/>
              </a:lnSpc>
              <a:spcBef>
                <a:spcPts val="0"/>
              </a:spcBef>
              <a:spcAft>
                <a:spcPts val="800"/>
              </a:spcAft>
              <a:buNone/>
            </a:pP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“For God </a:t>
            </a:r>
            <a:r>
              <a:rPr lang="en-US" sz="20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so loved the world,</a:t>
            </a: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that He gave His only begotten Son, that whoever believe in Him </a:t>
            </a:r>
            <a:r>
              <a:rPr lang="en-US" sz="20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shall not perish, but have eternal life.</a:t>
            </a: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For God did not send the Son into the world to judge the world, but that the </a:t>
            </a:r>
            <a:r>
              <a:rPr lang="en-US" sz="20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world might be saved through Him</a:t>
            </a: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t>
            </a:r>
          </a:p>
          <a:p>
            <a:pPr marL="266700" marR="0" indent="0">
              <a:lnSpc>
                <a:spcPct val="105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266700" marR="0" indent="0" algn="ctr">
              <a:lnSpc>
                <a:spcPct val="105000"/>
              </a:lnSpc>
              <a:spcBef>
                <a:spcPts val="0"/>
              </a:spcBef>
              <a:spcAft>
                <a:spcPts val="800"/>
              </a:spcAft>
              <a:buNone/>
            </a:pP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So the </a:t>
            </a:r>
            <a:r>
              <a:rPr lang="en-US" sz="2000">
                <a:solidFill>
                  <a:srgbClr val="000000"/>
                </a:solidFill>
                <a:effectLst/>
                <a:latin typeface="Aptos" panose="020B0004020202020204" pitchFamily="34" charset="0"/>
                <a:ea typeface="Times New Roman" panose="02020603050405020304" pitchFamily="18" charset="0"/>
                <a:cs typeface="Aptos" panose="020B0004020202020204" pitchFamily="34" charset="0"/>
              </a:rPr>
              <a:t>final questions </a:t>
            </a: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that </a:t>
            </a:r>
            <a:r>
              <a:rPr lang="en-US" sz="2000">
                <a:solidFill>
                  <a:srgbClr val="000000"/>
                </a:solidFill>
                <a:effectLst/>
                <a:latin typeface="Aptos" panose="020B0004020202020204" pitchFamily="34" charset="0"/>
                <a:ea typeface="Times New Roman" panose="02020603050405020304" pitchFamily="18" charset="0"/>
                <a:cs typeface="Aptos" panose="020B0004020202020204" pitchFamily="34" charset="0"/>
              </a:rPr>
              <a:t>arises are:</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pPr marL="266700" marR="0" indent="0" algn="ctr">
              <a:lnSpc>
                <a:spcPct val="105000"/>
              </a:lnSpc>
              <a:spcBef>
                <a:spcPts val="0"/>
              </a:spcBef>
              <a:spcAft>
                <a:spcPts val="800"/>
              </a:spcAft>
              <a:buNone/>
            </a:pP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Do we understand that we have been invited to the eternal banquet </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pPr marL="266700" marR="0" indent="0" algn="ctr">
              <a:lnSpc>
                <a:spcPct val="105000"/>
              </a:lnSpc>
              <a:spcBef>
                <a:spcPts val="0"/>
              </a:spcBef>
              <a:spcAft>
                <a:spcPts val="800"/>
              </a:spcAft>
              <a:buNone/>
            </a:pP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and </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pPr marL="266700" marR="0" indent="0" algn="ctr">
              <a:lnSpc>
                <a:spcPct val="105000"/>
              </a:lnSpc>
              <a:spcBef>
                <a:spcPts val="0"/>
              </a:spcBef>
              <a:spcAft>
                <a:spcPts val="800"/>
              </a:spcAft>
              <a:buNone/>
            </a:pP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have we decided which kingdom we want to be a part of and have acted accordingly? James tells us that faith without works is dead. </a:t>
            </a:r>
          </a:p>
          <a:p>
            <a:pPr marL="266700" marR="0" indent="0" algn="ctr">
              <a:lnSpc>
                <a:spcPct val="105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266700" marR="0" indent="0" algn="ctr">
              <a:lnSpc>
                <a:spcPct val="105000"/>
              </a:lnSpc>
              <a:spcBef>
                <a:spcPts val="0"/>
              </a:spcBef>
              <a:spcAft>
                <a:spcPts val="800"/>
              </a:spcAft>
              <a:buNone/>
            </a:pPr>
            <a:r>
              <a:rPr lang="en-US" sz="2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Are we LIVING in such a way that we are bearing fruit/good works???</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90107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Wedding Feast:   </a:t>
            </a:r>
          </a:p>
          <a:p>
            <a:pPr marL="0" indent="0" algn="ctr">
              <a:lnSpc>
                <a:spcPct val="106000"/>
              </a:lnSpc>
              <a:spcBef>
                <a:spcPts val="0"/>
              </a:spcBef>
              <a:spcAft>
                <a:spcPts val="563"/>
              </a:spcAft>
              <a:buNone/>
            </a:pPr>
            <a:r>
              <a:rPr lang="en-US" sz="32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Mtt 22:1-14  &amp;  ( Lk 14:16-24 )  </a:t>
            </a:r>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COMBINED</a:t>
            </a:r>
            <a:r>
              <a:rPr lang="en-US" sz="54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nSpc>
                <a:spcPct val="105000"/>
              </a:lnSpc>
              <a:spcBef>
                <a:spcPts val="0"/>
              </a:spcBef>
              <a:spcAft>
                <a:spcPts val="800"/>
              </a:spcAft>
              <a:buNone/>
            </a:pP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Jesus spoke to them again in parables saying, “The kingdom of heaven may be compared to a king who gave a wedding feast(banquet) for his son. And he sent out his slaves to </a:t>
            </a:r>
            <a:r>
              <a:rPr lang="en-US" b="1"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call those who had been invited to the wedding feast</a:t>
            </a: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 and they were unwilling to come.”</a:t>
            </a:r>
            <a:endParaRPr lang="en-US" dirty="0">
              <a:latin typeface="Aptos" panose="020B0004020202020204" pitchFamily="34" charset="0"/>
              <a:ea typeface="Times New Roman" panose="02020603050405020304" pitchFamily="18" charset="0"/>
              <a:cs typeface="Times New Roman" panose="02020603050405020304" pitchFamily="18" charset="0"/>
            </a:endParaRPr>
          </a:p>
          <a:p>
            <a:pPr marL="0" marR="0" indent="0">
              <a:lnSpc>
                <a:spcPct val="105000"/>
              </a:lnSpc>
              <a:spcBef>
                <a:spcPts val="0"/>
              </a:spcBef>
              <a:spcAft>
                <a:spcPts val="800"/>
              </a:spcAft>
              <a:buNone/>
            </a:pP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 “Again, he sent out other slaves saying, ‘</a:t>
            </a:r>
            <a:r>
              <a:rPr lang="en-US" b="1"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Tell those who have been invited, I have prepared my dinner, and everything is ready; come to the wedding feast</a:t>
            </a:r>
            <a:r>
              <a:rPr lang="en-US"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Times New Roman" panose="02020603050405020304" pitchFamily="18" charset="0"/>
                <a:cs typeface="Aptos" panose="020B0004020202020204" pitchFamily="34" charset="0"/>
              </a:rPr>
              <a:t>Rev 21:1,2   “</a:t>
            </a:r>
            <a:r>
              <a:rPr lang="en-US" dirty="0">
                <a:effectLst/>
                <a:latin typeface="Aptos" panose="020B0004020202020204" pitchFamily="34" charset="0"/>
                <a:ea typeface="Aptos" panose="020B0004020202020204" pitchFamily="34" charset="0"/>
                <a:cs typeface="Times New Roman" panose="02020603050405020304" pitchFamily="18" charset="0"/>
              </a:rPr>
              <a:t>Then I saw a new heaven and a new earth, for the first heaven and the first earth had passed away, and there was no longer any sea. </a:t>
            </a:r>
            <a:r>
              <a:rPr lang="en-US" baseline="30000" dirty="0">
                <a:effectLst/>
                <a:latin typeface="Aptos" panose="020B0004020202020204" pitchFamily="34" charset="0"/>
                <a:ea typeface="Aptos" panose="020B0004020202020204" pitchFamily="34" charset="0"/>
                <a:cs typeface="Times New Roman" panose="02020603050405020304" pitchFamily="18" charset="0"/>
              </a:rPr>
              <a:t>2 </a:t>
            </a:r>
            <a:r>
              <a:rPr lang="en-US" dirty="0">
                <a:effectLst/>
                <a:latin typeface="Aptos" panose="020B0004020202020204" pitchFamily="34" charset="0"/>
                <a:ea typeface="Aptos" panose="020B0004020202020204" pitchFamily="34" charset="0"/>
                <a:cs typeface="Times New Roman" panose="02020603050405020304" pitchFamily="18" charset="0"/>
              </a:rPr>
              <a:t>I saw the Holy City, the new Jerusalem, coming down out of heaven from God . . . .” </a:t>
            </a: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marR="0" lvl="0" indent="-342900">
              <a:lnSpc>
                <a:spcPct val="105000"/>
              </a:lnSpc>
              <a:spcBef>
                <a:spcPts val="0"/>
              </a:spcBef>
              <a:spcAft>
                <a:spcPts val="800"/>
              </a:spcAft>
              <a:buFont typeface="+mj-lt"/>
              <a:buAutoNum type="arabicPeriod"/>
            </a:pPr>
            <a:r>
              <a:rPr lang="en-US" sz="2400" b="1"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God’s Plan: </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You can see the first indication of this plan </a:t>
            </a:r>
            <a:r>
              <a:rPr lang="en-US" sz="2000"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(Gen 3)  </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when the serpent is told that he will bruise the heel of Eve’s seed, but that seed will crush the serpent’s head.</a:t>
            </a:r>
          </a:p>
          <a:p>
            <a:pPr marL="0" marR="0" lvl="0" indent="0">
              <a:lnSpc>
                <a:spcPct val="105000"/>
              </a:lnSpc>
              <a:spcBef>
                <a:spcPts val="0"/>
              </a:spcBef>
              <a:spcAft>
                <a:spcPts val="800"/>
              </a:spcAft>
              <a:buNone/>
            </a:pPr>
            <a:endParaRPr lang="en-US" sz="10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endParaRPr>
          </a:p>
          <a:p>
            <a:pPr marL="0" marR="0" lvl="0" indent="0">
              <a:lnSpc>
                <a:spcPct val="105000"/>
              </a:lnSpc>
              <a:spcBef>
                <a:spcPts val="0"/>
              </a:spcBef>
              <a:spcAft>
                <a:spcPts val="800"/>
              </a:spcAft>
              <a:buNone/>
            </a:pPr>
            <a:r>
              <a:rPr lang="en-US" sz="2400" b="1" dirty="0">
                <a:solidFill>
                  <a:srgbClr val="000000"/>
                </a:solidFill>
                <a:latin typeface="Aptos" panose="020B0004020202020204" pitchFamily="34" charset="0"/>
                <a:ea typeface="Times New Roman" panose="02020603050405020304" pitchFamily="18" charset="0"/>
                <a:cs typeface="Times New Roman" panose="02020603050405020304" pitchFamily="18" charset="0"/>
              </a:rPr>
              <a:t>A. </a:t>
            </a:r>
            <a:r>
              <a:rPr lang="en-US" sz="2400" b="1" dirty="0">
                <a:effectLst/>
                <a:latin typeface="Aptos" panose="020B0004020202020204" pitchFamily="34" charset="0"/>
                <a:ea typeface="Times New Roman" panose="02020603050405020304" pitchFamily="18" charset="0"/>
                <a:cs typeface="Times New Roman" panose="02020603050405020304" pitchFamily="18" charset="0"/>
              </a:rPr>
              <a:t>Eph 1:7 “</a:t>
            </a:r>
            <a:r>
              <a:rPr lang="en-US" sz="2400" dirty="0">
                <a:effectLst/>
                <a:latin typeface="Aptos" panose="020B0004020202020204" pitchFamily="34" charset="0"/>
                <a:ea typeface="Aptos" panose="020B0004020202020204" pitchFamily="34" charset="0"/>
                <a:cs typeface="Times New Roman" panose="02020603050405020304" pitchFamily="18" charset="0"/>
              </a:rPr>
              <a:t>In Him we have redemption through His blood, the forgiveness of sins, in accordance with the riches of God’s grace.”  </a:t>
            </a:r>
            <a:r>
              <a:rPr lang="en-US" sz="2400" b="1" dirty="0">
                <a:effectLst/>
                <a:latin typeface="Aptos" panose="020B0004020202020204" pitchFamily="34" charset="0"/>
                <a:ea typeface="Aptos" panose="020B0004020202020204" pitchFamily="34" charset="0"/>
                <a:cs typeface="Times New Roman" panose="02020603050405020304" pitchFamily="18" charset="0"/>
              </a:rPr>
              <a:t>Heb 10:19 “</a:t>
            </a:r>
            <a:r>
              <a:rPr lang="en-US" sz="2400" dirty="0">
                <a:effectLst/>
                <a:latin typeface="Aptos" panose="020B0004020202020204" pitchFamily="34" charset="0"/>
                <a:ea typeface="Aptos" panose="020B0004020202020204" pitchFamily="34" charset="0"/>
                <a:cs typeface="Times New Roman" panose="02020603050405020304" pitchFamily="18" charset="0"/>
              </a:rPr>
              <a:t>Therefore, brothers and sisters, since we have confidence to enter the Most Holy Place by the blood of Jesus”. </a:t>
            </a:r>
          </a:p>
          <a:p>
            <a:pPr marL="0" indent="0">
              <a:buNone/>
            </a:pPr>
            <a:r>
              <a:rPr lang="en-US" sz="2400" b="1"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B. Romans 6:23</a:t>
            </a:r>
            <a:r>
              <a:rPr lang="en-US" sz="24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“For the wages of sin is death, but </a:t>
            </a:r>
            <a:r>
              <a:rPr lang="en-US" sz="2400" b="1"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 free gift of God</a:t>
            </a:r>
            <a:r>
              <a:rPr lang="en-US" sz="2400"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is eternal life in Christ Jesus our Lord.     </a:t>
            </a:r>
            <a:r>
              <a:rPr lang="en-US" sz="2400" b="1" kern="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Eph 2:8 “</a:t>
            </a:r>
            <a:r>
              <a:rPr lang="en-US" sz="2400" kern="0" dirty="0">
                <a:effectLst/>
                <a:latin typeface="Aptos" panose="020B0004020202020204" pitchFamily="34" charset="0"/>
                <a:ea typeface="Aptos" panose="020B0004020202020204" pitchFamily="34" charset="0"/>
                <a:cs typeface="Times New Roman" panose="02020603050405020304" pitchFamily="18" charset="0"/>
              </a:rPr>
              <a:t>For it is by grace you have been saved, through faith—and this is not from yourselves, it is the gift of God”.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457200" marR="0" lvl="1" indent="0">
              <a:lnSpc>
                <a:spcPct val="105000"/>
              </a:lnSpc>
              <a:spcBef>
                <a:spcPts val="0"/>
              </a:spcBef>
              <a:spcAft>
                <a:spcPts val="800"/>
              </a:spcAft>
              <a:buNone/>
            </a:pPr>
            <a:r>
              <a:rPr lang="en-US" sz="1800" b="1" dirty="0">
                <a:latin typeface="Aptos" panose="020B0004020202020204" pitchFamily="34" charset="0"/>
                <a:ea typeface="Times New Roman" panose="02020603050405020304" pitchFamily="18" charset="0"/>
                <a:cs typeface="Times New Roman" panose="02020603050405020304" pitchFamily="18" charset="0"/>
              </a:rPr>
              <a:t>C. </a:t>
            </a:r>
            <a:r>
              <a:rPr lang="en-US" b="1" dirty="0">
                <a:effectLst/>
                <a:latin typeface="Aptos" panose="020B0004020202020204" pitchFamily="34" charset="0"/>
                <a:ea typeface="Times New Roman" panose="02020603050405020304" pitchFamily="18" charset="0"/>
                <a:cs typeface="Times New Roman" panose="02020603050405020304" pitchFamily="18" charset="0"/>
              </a:rPr>
              <a:t>2 Cor 5:10 “</a:t>
            </a:r>
            <a:r>
              <a:rPr lang="en-US" dirty="0">
                <a:effectLst/>
                <a:latin typeface="Aptos" panose="020B0004020202020204" pitchFamily="34" charset="0"/>
                <a:ea typeface="Times New Roman" panose="02020603050405020304" pitchFamily="18" charset="0"/>
                <a:cs typeface="Times New Roman" panose="02020603050405020304" pitchFamily="18" charset="0"/>
              </a:rPr>
              <a:t>For we must all appear before the judgment seat of Christ, so that each one may receive what is due for what he has done in the body, whether good or evil.</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457200" marR="0" lvl="1" indent="0">
              <a:lnSpc>
                <a:spcPct val="105000"/>
              </a:lnSpc>
              <a:spcBef>
                <a:spcPts val="0"/>
              </a:spcBef>
              <a:spcAft>
                <a:spcPts val="800"/>
              </a:spcAft>
              <a:buNone/>
            </a:pP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d. </a:t>
            </a: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James 1:12 </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t>
            </a:r>
            <a:r>
              <a:rPr lang="en-US" dirty="0">
                <a:effectLst/>
                <a:latin typeface="Aptos" panose="020B0004020202020204" pitchFamily="34" charset="0"/>
                <a:ea typeface="Aptos" panose="020B0004020202020204" pitchFamily="34" charset="0"/>
                <a:cs typeface="Times New Roman" panose="02020603050405020304" pitchFamily="18" charset="0"/>
              </a:rPr>
              <a:t>God blesses those who patiently endure testing and temptation. Afterward they will receive the </a:t>
            </a:r>
            <a:r>
              <a:rPr lang="en-US" b="1" dirty="0">
                <a:effectLst/>
                <a:latin typeface="Aptos" panose="020B0004020202020204" pitchFamily="34" charset="0"/>
                <a:ea typeface="Aptos" panose="020B0004020202020204" pitchFamily="34" charset="0"/>
                <a:cs typeface="Times New Roman" panose="02020603050405020304" pitchFamily="18" charset="0"/>
              </a:rPr>
              <a:t>crown of life</a:t>
            </a:r>
            <a:r>
              <a:rPr lang="en-US" dirty="0">
                <a:effectLst/>
                <a:latin typeface="Aptos" panose="020B0004020202020204" pitchFamily="34" charset="0"/>
                <a:ea typeface="Aptos" panose="020B0004020202020204" pitchFamily="34" charset="0"/>
                <a:cs typeface="Times New Roman" panose="02020603050405020304" pitchFamily="18" charset="0"/>
              </a:rPr>
              <a:t> that God has promised to those who love him.”</a:t>
            </a:r>
          </a:p>
          <a:p>
            <a:pPr marL="457200" marR="0" lvl="1" indent="0">
              <a:lnSpc>
                <a:spcPct val="105000"/>
              </a:lnSpc>
              <a:spcBef>
                <a:spcPts val="0"/>
              </a:spcBef>
              <a:spcAft>
                <a:spcPts val="800"/>
              </a:spcAft>
              <a:buNone/>
            </a:pP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e. Rev 2:10  “</a:t>
            </a:r>
            <a:r>
              <a:rPr lang="en-US" dirty="0">
                <a:effectLst/>
                <a:latin typeface="Aptos" panose="020B0004020202020204" pitchFamily="34" charset="0"/>
                <a:ea typeface="Aptos" panose="020B0004020202020204" pitchFamily="34" charset="0"/>
                <a:cs typeface="Times New Roman" panose="02020603050405020304" pitchFamily="18" charset="0"/>
              </a:rPr>
              <a:t>Do not fear what you are about to suffer. Behold, the devil is about to throw some of you into prison, that you may be tested, and for ten days you will have tribulation. </a:t>
            </a:r>
            <a:r>
              <a:rPr lang="en-US" b="1" dirty="0">
                <a:effectLst/>
                <a:latin typeface="Aptos" panose="020B0004020202020204" pitchFamily="34" charset="0"/>
                <a:ea typeface="Aptos" panose="020B0004020202020204" pitchFamily="34" charset="0"/>
                <a:cs typeface="Times New Roman" panose="02020603050405020304" pitchFamily="18" charset="0"/>
              </a:rPr>
              <a:t>Be faithful unto death, and I will give you the crown of life.”</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05000"/>
              </a:lnSpc>
              <a:spcBef>
                <a:spcPts val="0"/>
              </a:spcBef>
              <a:spcAft>
                <a:spcPts val="800"/>
              </a:spcAft>
              <a:buNone/>
            </a:pPr>
            <a:r>
              <a:rPr lang="en-US" sz="2400"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“Again, he sent out other slaves saying, ‘Tell those who have been invited, I have prepared my dinner and everything is ready; come to the wedding feast.”</a:t>
            </a:r>
            <a:endParaRPr lang="en-US" sz="2400" dirty="0">
              <a:latin typeface="Aptos" panose="020B0004020202020204" pitchFamily="34" charset="0"/>
              <a:ea typeface="Times New Roman" panose="02020603050405020304" pitchFamily="18" charset="0"/>
              <a:cs typeface="Times New Roman" panose="02020603050405020304" pitchFamily="18" charset="0"/>
            </a:endParaRPr>
          </a:p>
          <a:p>
            <a:pPr marL="0" marR="0" indent="0">
              <a:lnSpc>
                <a:spcPct val="105000"/>
              </a:lnSpc>
              <a:spcBef>
                <a:spcPts val="0"/>
              </a:spcBef>
              <a:spcAft>
                <a:spcPts val="800"/>
              </a:spcAft>
              <a:buNone/>
            </a:pPr>
            <a:r>
              <a:rPr lang="en-US" sz="2400"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a:t>
            </a:r>
            <a:r>
              <a:rPr lang="en-US" sz="2400" b="1"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But they paid no attention and went their way</a:t>
            </a:r>
            <a:r>
              <a:rPr lang="en-US" sz="2400" dirty="0">
                <a:solidFill>
                  <a:srgbClr val="000000"/>
                </a:solidFill>
                <a:effectLst/>
                <a:latin typeface="Tempus Sans ITC" panose="04020404030D07020202" pitchFamily="82" charset="0"/>
                <a:ea typeface="Times New Roman" panose="02020603050405020304" pitchFamily="18" charset="0"/>
                <a:cs typeface="Aptos" panose="020B0004020202020204" pitchFamily="34" charset="0"/>
              </a:rPr>
              <a:t>, one to his farm, another to his business, (They all alike began to make excuses. The first one said, ‘I have bought a piece of land and I need to go out and look at it’. Another said, ‘I have bought five yoke of oxen, and I am going to try them out.’ Another said, ‘I have married a wife, and for that reason I cannot come.”) The rest seized his slaves and mistreated them and killed them.”</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05000"/>
              </a:lnSpc>
              <a:spcBef>
                <a:spcPts val="0"/>
              </a:spcBef>
              <a:spcAft>
                <a:spcPts val="800"/>
              </a:spcAft>
              <a:buNone/>
            </a:pPr>
            <a:r>
              <a:rPr lang="en-US" sz="2400" b="1" dirty="0">
                <a:solidFill>
                  <a:srgbClr val="FF0000"/>
                </a:solidFill>
                <a:effectLst/>
                <a:latin typeface="Aptos" panose="020B0004020202020204" pitchFamily="34" charset="0"/>
                <a:ea typeface="Times New Roman" panose="02020603050405020304" pitchFamily="18" charset="0"/>
                <a:cs typeface="Aptos" panose="020B0004020202020204" pitchFamily="34" charset="0"/>
              </a:rPr>
              <a:t>We Have the Choice to Accept or Decline: </a:t>
            </a:r>
          </a:p>
          <a:p>
            <a:pPr marL="0" marR="0" lvl="0" indent="0">
              <a:lnSpc>
                <a:spcPct val="105000"/>
              </a:lnSpc>
              <a:spcBef>
                <a:spcPts val="0"/>
              </a:spcBef>
              <a:spcAft>
                <a:spcPts val="80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ACCEPT:    </a:t>
            </a: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Rom 10:9,10</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“that if you confess with your mouth Jesus as Lord and believe in your heart that God raised Him from the dead, you will be saved.</a:t>
            </a:r>
            <a:r>
              <a:rPr lang="en-US" dirty="0">
                <a:effectLst/>
                <a:latin typeface="Aptos" panose="020B0004020202020204" pitchFamily="34" charset="0"/>
                <a:ea typeface="Aptos" panose="020B0004020202020204" pitchFamily="34" charset="0"/>
                <a:cs typeface="Times New Roman" panose="02020603050405020304" pitchFamily="18" charset="0"/>
              </a:rPr>
              <a:t> For with the heart, one believes and is justified, and with the mouth one confesses and is saved.</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ACCEPT:     </a:t>
            </a: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Joshua </a:t>
            </a: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24:25 “If it is disagreeable in your sight to serve the Lod, choose for yourselves today whom you will serve ….but as for me and my house, we will serve the Lord.”</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05000"/>
              </a:lnSpc>
              <a:spcBef>
                <a:spcPts val="0"/>
              </a:spcBef>
              <a:spcAft>
                <a:spcPts val="800"/>
              </a:spcAft>
              <a:buFont typeface="+mj-lt"/>
              <a:buAutoNum type="alphaLcPeriod"/>
            </a:pPr>
            <a:r>
              <a:rPr lang="en-US"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ACCEPT: </a:t>
            </a:r>
            <a:r>
              <a:rPr lang="en-US"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John 1:12 “</a:t>
            </a:r>
            <a:r>
              <a:rPr lang="en-US" dirty="0">
                <a:effectLst/>
                <a:latin typeface="Aptos" panose="020B0004020202020204" pitchFamily="34" charset="0"/>
                <a:ea typeface="Aptos" panose="020B0004020202020204" pitchFamily="34" charset="0"/>
                <a:cs typeface="Times New Roman" panose="02020603050405020304" pitchFamily="18" charset="0"/>
              </a:rPr>
              <a:t>But to all who did receive Him, who believed in His name, He gave the right to become children of God”.</a:t>
            </a:r>
          </a:p>
          <a:p>
            <a:pPr marL="0" indent="0">
              <a:lnSpc>
                <a:spcPct val="107000"/>
              </a:lnSpc>
              <a:spcBef>
                <a:spcPts val="0"/>
              </a:spcBef>
              <a:spcAft>
                <a:spcPts val="600"/>
              </a:spcAft>
              <a:buNone/>
            </a:pPr>
            <a:endParaRPr lang="en-US"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7862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05000"/>
              </a:lnSpc>
              <a:spcBef>
                <a:spcPts val="0"/>
              </a:spcBef>
              <a:spcAft>
                <a:spcPts val="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d. DECLINED: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John 12:42,43</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“Nevertheless, many even of the rulers believed in Him, but because of the Pharisees they were not confessing Him, for fear that they would be put out of the synagogue; for they loved the approval of men rather than the approval of God.”</a:t>
            </a:r>
          </a:p>
          <a:p>
            <a:pPr marL="0" marR="0" lvl="0" indent="0">
              <a:lnSpc>
                <a:spcPct val="105000"/>
              </a:lnSpc>
              <a:spcBef>
                <a:spcPts val="0"/>
              </a:spcBef>
              <a:spcAft>
                <a:spcPts val="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5000"/>
              </a:lnSpc>
              <a:spcBef>
                <a:spcPts val="0"/>
              </a:spcBef>
              <a:spcAft>
                <a:spcPts val="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e. DECLINED: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I </a:t>
            </a:r>
            <a:r>
              <a:rPr lang="en-US" sz="2400" b="1" dirty="0" err="1">
                <a:solidFill>
                  <a:srgbClr val="000000"/>
                </a:solidFill>
                <a:effectLst/>
                <a:latin typeface="Aptos" panose="020B0004020202020204" pitchFamily="34" charset="0"/>
                <a:ea typeface="Times New Roman" panose="02020603050405020304" pitchFamily="18" charset="0"/>
                <a:cs typeface="Aptos" panose="020B0004020202020204" pitchFamily="34" charset="0"/>
              </a:rPr>
              <a:t>Thess</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4:1, 8</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“Finally then, brethren, we request and exhort you in the Lord Jesus, that as you received from us instruction as to how you ought to walk and please God and that you excel still more.”  …  “So, he who rejects this is not rejecting man but the God who gives His Holy Spirit to you.</a:t>
            </a:r>
          </a:p>
          <a:p>
            <a:pPr marL="0" marR="0" lvl="0" indent="0">
              <a:lnSpc>
                <a:spcPct val="105000"/>
              </a:lnSpc>
              <a:spcBef>
                <a:spcPts val="0"/>
              </a:spcBef>
              <a:spcAft>
                <a:spcPts val="0"/>
              </a:spcAft>
              <a:buNone/>
            </a:pP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p>
            <a:pPr marL="0" marR="0" lvl="0" indent="0">
              <a:lnSpc>
                <a:spcPct val="105000"/>
              </a:lnSpc>
              <a:spcBef>
                <a:spcPts val="0"/>
              </a:spcBef>
              <a:spcAft>
                <a:spcPts val="800"/>
              </a:spcAft>
              <a:buNone/>
            </a:pP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f. DECLINED:   </a:t>
            </a:r>
            <a:r>
              <a:rPr lang="en-US" sz="24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Rom 1:24,26,28</a:t>
            </a:r>
            <a:r>
              <a:rPr lang="en-US" sz="24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 “And God gave them over to their depraved minds…”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398</TotalTime>
  <Words>1807</Words>
  <Application>Microsoft Office PowerPoint</Application>
  <PresentationFormat>On-screen Show (4:3)</PresentationFormat>
  <Paragraphs>64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Calibri</vt:lpstr>
      <vt:lpstr>Calibri Light</vt:lpstr>
      <vt:lpstr>Tempus Sans ITC</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50</cp:revision>
  <dcterms:created xsi:type="dcterms:W3CDTF">2019-04-11T15:26:57Z</dcterms:created>
  <dcterms:modified xsi:type="dcterms:W3CDTF">2024-10-01T17:55:48Z</dcterms:modified>
</cp:coreProperties>
</file>