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6" r:id="rId11"/>
    <p:sldId id="325" r:id="rId12"/>
    <p:sldId id="331" r:id="rId13"/>
    <p:sldId id="330" r:id="rId14"/>
    <p:sldId id="329" r:id="rId15"/>
    <p:sldId id="328" r:id="rId16"/>
    <p:sldId id="324" r:id="rId17"/>
    <p:sldId id="334" r:id="rId18"/>
    <p:sldId id="333" r:id="rId19"/>
    <p:sldId id="332" r:id="rId20"/>
    <p:sldId id="335" r:id="rId21"/>
    <p:sldId id="323"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137EFE97-8527-4ECE-860E-1505E661921D}"/>
    <pc:docChg chg="undo custSel addSld delSld modSld">
      <pc:chgData name="James Young" userId="7f8d7c9cdb576883" providerId="LiveId" clId="{137EFE97-8527-4ECE-860E-1505E661921D}" dt="2024-11-26T18:34:10.086" v="256" actId="313"/>
      <pc:docMkLst>
        <pc:docMk/>
      </pc:docMkLst>
      <pc:sldChg chg="modSp mod">
        <pc:chgData name="James Young" userId="7f8d7c9cdb576883" providerId="LiveId" clId="{137EFE97-8527-4ECE-860E-1505E661921D}" dt="2024-11-20T18:25:31.527" v="85" actId="20577"/>
        <pc:sldMkLst>
          <pc:docMk/>
          <pc:sldMk cId="3390102180" sldId="311"/>
        </pc:sldMkLst>
        <pc:spChg chg="mod">
          <ac:chgData name="James Young" userId="7f8d7c9cdb576883" providerId="LiveId" clId="{137EFE97-8527-4ECE-860E-1505E661921D}" dt="2024-11-20T18:25:31.527" v="85" actId="20577"/>
          <ac:spMkLst>
            <pc:docMk/>
            <pc:sldMk cId="3390102180" sldId="311"/>
            <ac:spMk id="3" creationId="{708276BC-A706-40B5-B51D-6AA00A059507}"/>
          </ac:spMkLst>
        </pc:spChg>
      </pc:sldChg>
      <pc:sldChg chg="del">
        <pc:chgData name="James Young" userId="7f8d7c9cdb576883" providerId="LiveId" clId="{137EFE97-8527-4ECE-860E-1505E661921D}" dt="2024-11-20T18:21:04.658" v="36" actId="2696"/>
        <pc:sldMkLst>
          <pc:docMk/>
          <pc:sldMk cId="2857862921" sldId="315"/>
        </pc:sldMkLst>
      </pc:sldChg>
      <pc:sldChg chg="modSp mod">
        <pc:chgData name="James Young" userId="7f8d7c9cdb576883" providerId="LiveId" clId="{137EFE97-8527-4ECE-860E-1505E661921D}" dt="2024-11-20T18:23:45.423" v="63" actId="20577"/>
        <pc:sldMkLst>
          <pc:docMk/>
          <pc:sldMk cId="2438453614" sldId="316"/>
        </pc:sldMkLst>
        <pc:spChg chg="mod">
          <ac:chgData name="James Young" userId="7f8d7c9cdb576883" providerId="LiveId" clId="{137EFE97-8527-4ECE-860E-1505E661921D}" dt="2024-11-20T18:23:45.423" v="63" actId="20577"/>
          <ac:spMkLst>
            <pc:docMk/>
            <pc:sldMk cId="2438453614" sldId="316"/>
            <ac:spMk id="3" creationId="{708276BC-A706-40B5-B51D-6AA00A059507}"/>
          </ac:spMkLst>
        </pc:spChg>
      </pc:sldChg>
      <pc:sldChg chg="modSp mod">
        <pc:chgData name="James Young" userId="7f8d7c9cdb576883" providerId="LiveId" clId="{137EFE97-8527-4ECE-860E-1505E661921D}" dt="2024-11-20T18:19:36.644" v="29" actId="20577"/>
        <pc:sldMkLst>
          <pc:docMk/>
          <pc:sldMk cId="2029461572" sldId="317"/>
        </pc:sldMkLst>
        <pc:spChg chg="mod">
          <ac:chgData name="James Young" userId="7f8d7c9cdb576883" providerId="LiveId" clId="{137EFE97-8527-4ECE-860E-1505E661921D}" dt="2024-11-20T18:19:36.644" v="29" actId="20577"/>
          <ac:spMkLst>
            <pc:docMk/>
            <pc:sldMk cId="2029461572" sldId="317"/>
            <ac:spMk id="3" creationId="{708276BC-A706-40B5-B51D-6AA00A059507}"/>
          </ac:spMkLst>
        </pc:spChg>
      </pc:sldChg>
      <pc:sldChg chg="modSp mod">
        <pc:chgData name="James Young" userId="7f8d7c9cdb576883" providerId="LiveId" clId="{137EFE97-8527-4ECE-860E-1505E661921D}" dt="2024-11-20T18:18:07.150" v="25" actId="255"/>
        <pc:sldMkLst>
          <pc:docMk/>
          <pc:sldMk cId="2681046262" sldId="319"/>
        </pc:sldMkLst>
        <pc:spChg chg="mod">
          <ac:chgData name="James Young" userId="7f8d7c9cdb576883" providerId="LiveId" clId="{137EFE97-8527-4ECE-860E-1505E661921D}" dt="2024-11-20T18:18:07.150" v="25" actId="255"/>
          <ac:spMkLst>
            <pc:docMk/>
            <pc:sldMk cId="2681046262" sldId="319"/>
            <ac:spMk id="3" creationId="{708276BC-A706-40B5-B51D-6AA00A059507}"/>
          </ac:spMkLst>
        </pc:spChg>
      </pc:sldChg>
      <pc:sldChg chg="modSp mod">
        <pc:chgData name="James Young" userId="7f8d7c9cdb576883" providerId="LiveId" clId="{137EFE97-8527-4ECE-860E-1505E661921D}" dt="2024-11-20T18:17:20.607" v="21" actId="20577"/>
        <pc:sldMkLst>
          <pc:docMk/>
          <pc:sldMk cId="912707575" sldId="320"/>
        </pc:sldMkLst>
        <pc:spChg chg="mod">
          <ac:chgData name="James Young" userId="7f8d7c9cdb576883" providerId="LiveId" clId="{137EFE97-8527-4ECE-860E-1505E661921D}" dt="2024-11-20T18:17:20.607" v="21" actId="20577"/>
          <ac:spMkLst>
            <pc:docMk/>
            <pc:sldMk cId="912707575" sldId="320"/>
            <ac:spMk id="3" creationId="{708276BC-A706-40B5-B51D-6AA00A059507}"/>
          </ac:spMkLst>
        </pc:spChg>
      </pc:sldChg>
      <pc:sldChg chg="modSp mod">
        <pc:chgData name="James Young" userId="7f8d7c9cdb576883" providerId="LiveId" clId="{137EFE97-8527-4ECE-860E-1505E661921D}" dt="2024-11-20T18:16:38.868" v="18" actId="20577"/>
        <pc:sldMkLst>
          <pc:docMk/>
          <pc:sldMk cId="3552266159" sldId="321"/>
        </pc:sldMkLst>
        <pc:spChg chg="mod">
          <ac:chgData name="James Young" userId="7f8d7c9cdb576883" providerId="LiveId" clId="{137EFE97-8527-4ECE-860E-1505E661921D}" dt="2024-11-20T18:16:38.868" v="18" actId="20577"/>
          <ac:spMkLst>
            <pc:docMk/>
            <pc:sldMk cId="3552266159" sldId="321"/>
            <ac:spMk id="3" creationId="{0D226855-EFA6-1799-FCC8-21C4783DD4AF}"/>
          </ac:spMkLst>
        </pc:spChg>
      </pc:sldChg>
      <pc:sldChg chg="modSp mod">
        <pc:chgData name="James Young" userId="7f8d7c9cdb576883" providerId="LiveId" clId="{137EFE97-8527-4ECE-860E-1505E661921D}" dt="2024-11-26T18:34:10.086" v="256" actId="313"/>
        <pc:sldMkLst>
          <pc:docMk/>
          <pc:sldMk cId="4031329310" sldId="324"/>
        </pc:sldMkLst>
        <pc:spChg chg="mod">
          <ac:chgData name="James Young" userId="7f8d7c9cdb576883" providerId="LiveId" clId="{137EFE97-8527-4ECE-860E-1505E661921D}" dt="2024-11-26T18:34:10.086" v="256" actId="313"/>
          <ac:spMkLst>
            <pc:docMk/>
            <pc:sldMk cId="4031329310" sldId="324"/>
            <ac:spMk id="3" creationId="{708276BC-A706-40B5-B51D-6AA00A059507}"/>
          </ac:spMkLst>
        </pc:spChg>
      </pc:sldChg>
      <pc:sldChg chg="modSp mod">
        <pc:chgData name="James Young" userId="7f8d7c9cdb576883" providerId="LiveId" clId="{137EFE97-8527-4ECE-860E-1505E661921D}" dt="2024-11-20T18:29:13.824" v="139" actId="5793"/>
        <pc:sldMkLst>
          <pc:docMk/>
          <pc:sldMk cId="2535498520" sldId="325"/>
        </pc:sldMkLst>
        <pc:spChg chg="mod">
          <ac:chgData name="James Young" userId="7f8d7c9cdb576883" providerId="LiveId" clId="{137EFE97-8527-4ECE-860E-1505E661921D}" dt="2024-11-20T18:29:13.824" v="139" actId="5793"/>
          <ac:spMkLst>
            <pc:docMk/>
            <pc:sldMk cId="2535498520" sldId="325"/>
            <ac:spMk id="3" creationId="{708276BC-A706-40B5-B51D-6AA00A059507}"/>
          </ac:spMkLst>
        </pc:spChg>
      </pc:sldChg>
      <pc:sldChg chg="modSp mod">
        <pc:chgData name="James Young" userId="7f8d7c9cdb576883" providerId="LiveId" clId="{137EFE97-8527-4ECE-860E-1505E661921D}" dt="2024-11-20T18:27:47.992" v="121" actId="255"/>
        <pc:sldMkLst>
          <pc:docMk/>
          <pc:sldMk cId="3328950240" sldId="326"/>
        </pc:sldMkLst>
        <pc:spChg chg="mod">
          <ac:chgData name="James Young" userId="7f8d7c9cdb576883" providerId="LiveId" clId="{137EFE97-8527-4ECE-860E-1505E661921D}" dt="2024-11-20T18:27:47.992" v="121" actId="255"/>
          <ac:spMkLst>
            <pc:docMk/>
            <pc:sldMk cId="3328950240" sldId="326"/>
            <ac:spMk id="3" creationId="{708276BC-A706-40B5-B51D-6AA00A059507}"/>
          </ac:spMkLst>
        </pc:spChg>
      </pc:sldChg>
      <pc:sldChg chg="modSp mod">
        <pc:chgData name="James Young" userId="7f8d7c9cdb576883" providerId="LiveId" clId="{137EFE97-8527-4ECE-860E-1505E661921D}" dt="2024-11-20T18:26:25.198" v="118" actId="113"/>
        <pc:sldMkLst>
          <pc:docMk/>
          <pc:sldMk cId="1318643211" sldId="327"/>
        </pc:sldMkLst>
        <pc:spChg chg="mod">
          <ac:chgData name="James Young" userId="7f8d7c9cdb576883" providerId="LiveId" clId="{137EFE97-8527-4ECE-860E-1505E661921D}" dt="2024-11-20T18:26:25.198" v="118" actId="113"/>
          <ac:spMkLst>
            <pc:docMk/>
            <pc:sldMk cId="1318643211" sldId="327"/>
            <ac:spMk id="3" creationId="{708276BC-A706-40B5-B51D-6AA00A059507}"/>
          </ac:spMkLst>
        </pc:spChg>
      </pc:sldChg>
      <pc:sldChg chg="modSp add mod">
        <pc:chgData name="James Young" userId="7f8d7c9cdb576883" providerId="LiveId" clId="{137EFE97-8527-4ECE-860E-1505E661921D}" dt="2024-11-20T18:34:57.660" v="162" actId="255"/>
        <pc:sldMkLst>
          <pc:docMk/>
          <pc:sldMk cId="3056827760" sldId="328"/>
        </pc:sldMkLst>
        <pc:spChg chg="mod">
          <ac:chgData name="James Young" userId="7f8d7c9cdb576883" providerId="LiveId" clId="{137EFE97-8527-4ECE-860E-1505E661921D}" dt="2024-11-20T18:34:57.660" v="162" actId="255"/>
          <ac:spMkLst>
            <pc:docMk/>
            <pc:sldMk cId="3056827760" sldId="328"/>
            <ac:spMk id="3" creationId="{3F22F8C7-88A6-566D-D7F1-57E485F49B3D}"/>
          </ac:spMkLst>
        </pc:spChg>
      </pc:sldChg>
      <pc:sldChg chg="modSp add mod">
        <pc:chgData name="James Young" userId="7f8d7c9cdb576883" providerId="LiveId" clId="{137EFE97-8527-4ECE-860E-1505E661921D}" dt="2024-11-20T18:32:51.127" v="155" actId="20577"/>
        <pc:sldMkLst>
          <pc:docMk/>
          <pc:sldMk cId="3656193860" sldId="329"/>
        </pc:sldMkLst>
        <pc:spChg chg="mod">
          <ac:chgData name="James Young" userId="7f8d7c9cdb576883" providerId="LiveId" clId="{137EFE97-8527-4ECE-860E-1505E661921D}" dt="2024-11-20T18:32:51.127" v="155" actId="20577"/>
          <ac:spMkLst>
            <pc:docMk/>
            <pc:sldMk cId="3656193860" sldId="329"/>
            <ac:spMk id="3" creationId="{8F0DC086-3171-82E9-729A-1B761DF04C7A}"/>
          </ac:spMkLst>
        </pc:spChg>
      </pc:sldChg>
      <pc:sldChg chg="modSp add mod">
        <pc:chgData name="James Young" userId="7f8d7c9cdb576883" providerId="LiveId" clId="{137EFE97-8527-4ECE-860E-1505E661921D}" dt="2024-11-20T18:31:40.107" v="150" actId="255"/>
        <pc:sldMkLst>
          <pc:docMk/>
          <pc:sldMk cId="3027941020" sldId="330"/>
        </pc:sldMkLst>
        <pc:spChg chg="mod">
          <ac:chgData name="James Young" userId="7f8d7c9cdb576883" providerId="LiveId" clId="{137EFE97-8527-4ECE-860E-1505E661921D}" dt="2024-11-20T18:31:40.107" v="150" actId="255"/>
          <ac:spMkLst>
            <pc:docMk/>
            <pc:sldMk cId="3027941020" sldId="330"/>
            <ac:spMk id="3" creationId="{80AFC5DE-B287-9764-F3F4-71B64E3A524B}"/>
          </ac:spMkLst>
        </pc:spChg>
      </pc:sldChg>
      <pc:sldChg chg="modSp add mod">
        <pc:chgData name="James Young" userId="7f8d7c9cdb576883" providerId="LiveId" clId="{137EFE97-8527-4ECE-860E-1505E661921D}" dt="2024-11-20T18:31:26.780" v="148" actId="20577"/>
        <pc:sldMkLst>
          <pc:docMk/>
          <pc:sldMk cId="2441734425" sldId="331"/>
        </pc:sldMkLst>
        <pc:spChg chg="mod">
          <ac:chgData name="James Young" userId="7f8d7c9cdb576883" providerId="LiveId" clId="{137EFE97-8527-4ECE-860E-1505E661921D}" dt="2024-11-20T18:31:26.780" v="148" actId="20577"/>
          <ac:spMkLst>
            <pc:docMk/>
            <pc:sldMk cId="2441734425" sldId="331"/>
            <ac:spMk id="3" creationId="{7EED79C1-12C3-06A1-3887-B89A15A28433}"/>
          </ac:spMkLst>
        </pc:spChg>
      </pc:sldChg>
      <pc:sldChg chg="modSp add mod">
        <pc:chgData name="James Young" userId="7f8d7c9cdb576883" providerId="LiveId" clId="{137EFE97-8527-4ECE-860E-1505E661921D}" dt="2024-11-20T18:39:50.211" v="199" actId="255"/>
        <pc:sldMkLst>
          <pc:docMk/>
          <pc:sldMk cId="3891020170" sldId="332"/>
        </pc:sldMkLst>
        <pc:spChg chg="mod">
          <ac:chgData name="James Young" userId="7f8d7c9cdb576883" providerId="LiveId" clId="{137EFE97-8527-4ECE-860E-1505E661921D}" dt="2024-11-20T18:39:50.211" v="199" actId="255"/>
          <ac:spMkLst>
            <pc:docMk/>
            <pc:sldMk cId="3891020170" sldId="332"/>
            <ac:spMk id="3" creationId="{951BBBD0-9EC4-82AD-C6AC-27A09BDDB700}"/>
          </ac:spMkLst>
        </pc:spChg>
      </pc:sldChg>
      <pc:sldChg chg="modSp add mod">
        <pc:chgData name="James Young" userId="7f8d7c9cdb576883" providerId="LiveId" clId="{137EFE97-8527-4ECE-860E-1505E661921D}" dt="2024-11-20T18:38:56.986" v="194" actId="255"/>
        <pc:sldMkLst>
          <pc:docMk/>
          <pc:sldMk cId="1250978193" sldId="333"/>
        </pc:sldMkLst>
        <pc:spChg chg="mod">
          <ac:chgData name="James Young" userId="7f8d7c9cdb576883" providerId="LiveId" clId="{137EFE97-8527-4ECE-860E-1505E661921D}" dt="2024-11-20T18:38:56.986" v="194" actId="255"/>
          <ac:spMkLst>
            <pc:docMk/>
            <pc:sldMk cId="1250978193" sldId="333"/>
            <ac:spMk id="3" creationId="{39AD863D-CB2B-A376-A7EB-0AF0E108FABE}"/>
          </ac:spMkLst>
        </pc:spChg>
      </pc:sldChg>
      <pc:sldChg chg="modSp add mod">
        <pc:chgData name="James Young" userId="7f8d7c9cdb576883" providerId="LiveId" clId="{137EFE97-8527-4ECE-860E-1505E661921D}" dt="2024-11-20T18:37:33.385" v="178" actId="20577"/>
        <pc:sldMkLst>
          <pc:docMk/>
          <pc:sldMk cId="1911772627" sldId="334"/>
        </pc:sldMkLst>
        <pc:spChg chg="mod">
          <ac:chgData name="James Young" userId="7f8d7c9cdb576883" providerId="LiveId" clId="{137EFE97-8527-4ECE-860E-1505E661921D}" dt="2024-11-20T18:37:33.385" v="178" actId="20577"/>
          <ac:spMkLst>
            <pc:docMk/>
            <pc:sldMk cId="1911772627" sldId="334"/>
            <ac:spMk id="3" creationId="{3E98A648-2D93-A705-81BC-FC73BEB9C237}"/>
          </ac:spMkLst>
        </pc:spChg>
      </pc:sldChg>
      <pc:sldChg chg="modSp add mod">
        <pc:chgData name="James Young" userId="7f8d7c9cdb576883" providerId="LiveId" clId="{137EFE97-8527-4ECE-860E-1505E661921D}" dt="2024-11-20T18:41:38.463" v="234" actId="20577"/>
        <pc:sldMkLst>
          <pc:docMk/>
          <pc:sldMk cId="459881055" sldId="335"/>
        </pc:sldMkLst>
        <pc:spChg chg="mod">
          <ac:chgData name="James Young" userId="7f8d7c9cdb576883" providerId="LiveId" clId="{137EFE97-8527-4ECE-860E-1505E661921D}" dt="2024-11-20T18:41:38.463" v="234" actId="20577"/>
          <ac:spMkLst>
            <pc:docMk/>
            <pc:sldMk cId="459881055" sldId="335"/>
            <ac:spMk id="3" creationId="{3BC49CFD-7FC5-6736-3AE1-695862EA259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11/26/2024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11/26/2024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11/26/2024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11/26/2024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ref.ly/Luke%204.16-20;kjv1900?t=bibli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dirty="0">
                <a:effectLst/>
                <a:latin typeface="Aptos" panose="020B0004020202020204" pitchFamily="34" charset="0"/>
                <a:ea typeface="Aptos" panose="020B0004020202020204" pitchFamily="34" charset="0"/>
                <a:cs typeface="Times New Roman" panose="02020603050405020304" pitchFamily="18" charset="0"/>
              </a:rPr>
              <a:t>In addition to that, our worship is also meant to bring a sense of solidarity or unity in the body of Christ. We notice the heavenly worship is corporate, with multitudes of saints and angels of all tribes, tongues and nations in full agreement</a:t>
            </a:r>
            <a:r>
              <a:rPr lang="en-US"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gn="ctr">
              <a:lnSpc>
                <a:spcPct val="115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GUIDELINES FOR WORSHIP:</a:t>
            </a:r>
          </a:p>
          <a:p>
            <a:r>
              <a:rPr lang="en-US" sz="2400" b="1" dirty="0">
                <a:effectLst/>
                <a:latin typeface="Aptos" panose="020B0004020202020204" pitchFamily="34" charset="0"/>
                <a:ea typeface="Aptos" panose="020B0004020202020204" pitchFamily="34" charset="0"/>
                <a:cs typeface="Times New Roman" panose="02020603050405020304" pitchFamily="18" charset="0"/>
              </a:rPr>
              <a:t>Deut 12:29-32 “</a:t>
            </a:r>
            <a:r>
              <a:rPr lang="en-US" sz="2400" dirty="0">
                <a:effectLst/>
                <a:latin typeface="Aptos" panose="020B0004020202020204" pitchFamily="34" charset="0"/>
                <a:ea typeface="Aptos" panose="020B0004020202020204" pitchFamily="34" charset="0"/>
                <a:cs typeface="Times New Roman" panose="02020603050405020304" pitchFamily="18" charset="0"/>
              </a:rPr>
              <a:t>The Lord will bring you victory in the nations you are about to invade. But when you have driven them out and have settled in their land be careful not to be ensnared by inquiring about their gods. You must not worship the Lord your God </a:t>
            </a:r>
            <a:r>
              <a:rPr lang="en-US" sz="2400" b="1" dirty="0">
                <a:effectLst/>
                <a:latin typeface="Aptos" panose="020B0004020202020204" pitchFamily="34" charset="0"/>
                <a:ea typeface="Aptos" panose="020B0004020202020204" pitchFamily="34" charset="0"/>
                <a:cs typeface="Times New Roman" panose="02020603050405020304" pitchFamily="18" charset="0"/>
              </a:rPr>
              <a:t>in their way</a:t>
            </a:r>
            <a:r>
              <a:rPr lang="en-US" sz="2400" dirty="0">
                <a:effectLst/>
                <a:latin typeface="Aptos" panose="020B0004020202020204" pitchFamily="34" charset="0"/>
                <a:ea typeface="Aptos" panose="020B0004020202020204" pitchFamily="34" charset="0"/>
                <a:cs typeface="Times New Roman" panose="02020603050405020304" pitchFamily="18" charset="0"/>
              </a:rPr>
              <a:t> because in worshipping their gods they do all kinds of detestable things the Lord hates. See that you do all I command you; do not add to it or take away from it.”</a:t>
            </a: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88169-F672-3BED-5DC5-882A111560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ACCC8C-3CA5-D622-BB46-6552809E89D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EED79C1-12C3-06A1-3887-B89A15A2843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Lev 10:1,2,3 “</a:t>
            </a:r>
            <a:r>
              <a:rPr lang="en-US" sz="2400" dirty="0">
                <a:effectLst/>
                <a:latin typeface="Aptos" panose="020B0004020202020204" pitchFamily="34" charset="0"/>
                <a:ea typeface="Aptos" panose="020B0004020202020204" pitchFamily="34" charset="0"/>
                <a:cs typeface="Times New Roman" panose="02020603050405020304" pitchFamily="18" charset="0"/>
              </a:rPr>
              <a:t>Aaron’s sons Nadab and Abihu took their censers, put fire in them and added incense, and they offered unauthorized fire before the Lord, </a:t>
            </a:r>
            <a:r>
              <a:rPr lang="en-US" sz="2400" b="1" dirty="0">
                <a:effectLst/>
                <a:latin typeface="Aptos" panose="020B0004020202020204" pitchFamily="34" charset="0"/>
                <a:ea typeface="Aptos" panose="020B0004020202020204" pitchFamily="34" charset="0"/>
                <a:cs typeface="Times New Roman" panose="02020603050405020304" pitchFamily="18" charset="0"/>
              </a:rPr>
              <a:t>contrary to His command</a:t>
            </a:r>
            <a:r>
              <a:rPr lang="en-US" sz="2400" dirty="0">
                <a:effectLst/>
                <a:latin typeface="Aptos" panose="020B0004020202020204" pitchFamily="34" charset="0"/>
                <a:ea typeface="Aptos" panose="020B0004020202020204" pitchFamily="34" charset="0"/>
                <a:cs typeface="Times New Roman" panose="02020603050405020304" pitchFamily="18" charset="0"/>
              </a:rPr>
              <a:t>. So fire came out from the presence of the Lord and consumed them, and they died before the Lord. Moses said to Aaron, ‘This is what the Lord spoke of when He said: ’</a:t>
            </a:r>
            <a:r>
              <a:rPr lang="en-US" sz="2400" dirty="0">
                <a:effectLst/>
                <a:latin typeface="Tempus Sans ITC" panose="04020404030D07020202" pitchFamily="82" charset="0"/>
                <a:ea typeface="Aptos" panose="020B0004020202020204" pitchFamily="34" charset="0"/>
                <a:cs typeface="Times New Roman" panose="02020603050405020304" pitchFamily="18" charset="0"/>
              </a:rPr>
              <a:t>Among those who approach Me I will show Myself Holy; in the sight of all the people I will be honored.’ </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1000" dirty="0" err="1">
                <a:solidFill>
                  <a:srgbClr val="00B050"/>
                </a:solidFill>
                <a:effectLst/>
                <a:latin typeface="Aptos" panose="020B0004020202020204" pitchFamily="34" charset="0"/>
                <a:ea typeface="Aptos" panose="020B0004020202020204" pitchFamily="34" charset="0"/>
                <a:cs typeface="Times New Roman" panose="02020603050405020304" pitchFamily="18" charset="0"/>
              </a:rPr>
              <a:t>cor</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41734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03279-F340-E23D-9EEB-817693422D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4806F7-17E7-1EB5-0CE2-EF954D07F5D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0AFC5DE-B287-9764-F3F4-71B64E3A524B}"/>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Corinthians 11:20-22, 30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Therefore when you meet together, it is not to eat the Lord’s Supper, for in eating each one takes his own supper first; and one is hungry and another is drunk. What? Do you not have houses in which to eat and drink? Or do you despise the church of and shame those who have nothing? What shall I say to you? Shall I praise you? In this I will not praise you.” . . .” “For this reason, many among you are weak and sick, and a number sleep.” ('sleep' here is a euphemism for death.)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7941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5577E-945E-9439-D515-46A9D24B83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9C99C6-EBFE-65DF-145B-CAC8798B362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F0DC086-3171-82E9-729A-1B761DF04C7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John gives us a revelation of the type of worship that will occur in heaven, I suspect that some type of resemblance ought to occur here in our service as well: “And when the living creatures give glory and honor and thanks to Him who sits on the throne, to Him who lives forever and ever, the twenty-four elders will fall down before Him who lives forever and ever and will cast their crowns before the throne, saying, ‘Worthy are You, our Lord and our God, to receive glory and honor and power; for You created all things and because of Your will they existed, and were created.’”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Rev 4:9,10; 5:8,14; 19:4</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6193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C1ACC-8B14-119D-8C16-065D773740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CA93EE-53DA-F72C-15CF-BE7708F77A2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F22F8C7-88A6-566D-D7F1-57E485F49B3D}"/>
              </a:ext>
            </a:extLst>
          </p:cNvPr>
          <p:cNvSpPr>
            <a:spLocks noGrp="1"/>
          </p:cNvSpPr>
          <p:nvPr>
            <p:ph idx="1"/>
          </p:nvPr>
        </p:nvSpPr>
        <p:spPr>
          <a:xfrm>
            <a:off x="628650" y="379562"/>
            <a:ext cx="7886700" cy="5891842"/>
          </a:xfrm>
        </p:spPr>
        <p:txBody>
          <a:bodyPr>
            <a:normAutofit/>
          </a:bodyPr>
          <a:lstStyle/>
          <a:p>
            <a:pPr marL="342900" marR="0" lvl="0" indent="-342900">
              <a:lnSpc>
                <a:spcPct val="115000"/>
              </a:lnSpc>
              <a:spcAft>
                <a:spcPts val="800"/>
              </a:spcAft>
              <a:buFont typeface="+mj-lt"/>
              <a:buAutoNum type="alphaUcPeriod"/>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lphaUcPeriod"/>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The most important thing to remember in conducting a worship service is to maintain an atmosphere of reverence and sanctity in the worship service. </a:t>
            </a: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lphaUcPeriod"/>
            </a:pPr>
            <a:r>
              <a:rPr lang="en-US" sz="2400" b="1" dirty="0">
                <a:effectLst/>
                <a:latin typeface="Aptos" panose="020B0004020202020204" pitchFamily="34" charset="0"/>
                <a:ea typeface="Aptos" panose="020B0004020202020204" pitchFamily="34" charset="0"/>
                <a:cs typeface="Times New Roman" panose="02020603050405020304" pitchFamily="18" charset="0"/>
              </a:rPr>
              <a:t>The worship service must glorify God alone.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68277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lvl="0" indent="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Lev 10:1,2,3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Aaron’s sons Nadab and Abihu took their censers, put fire in them and added incense, and they offered unauthorized fire before the Lord . . . . </a:t>
            </a:r>
            <a:r>
              <a:rPr lang="en-US" sz="2400">
                <a:effectLst/>
                <a:latin typeface="Aptos" panose="020B0004020202020204" pitchFamily="34" charset="0"/>
                <a:ea typeface="Aptos" panose="020B0004020202020204" pitchFamily="34" charset="0"/>
                <a:cs typeface="Times New Roman" panose="02020603050405020304" pitchFamily="18" charset="0"/>
              </a:rPr>
              <a:t>Moses said to Aaron, ‘This is what the Lord spoke of when He said:</a:t>
            </a:r>
            <a:r>
              <a:rPr lang="en-US" sz="2400" kern="100">
                <a:effectLst/>
                <a:latin typeface="Aptos" panose="020B0004020202020204" pitchFamily="34" charset="0"/>
                <a:ea typeface="Aptos" panose="020B0004020202020204" pitchFamily="34" charset="0"/>
                <a:cs typeface="Times New Roman" panose="02020603050405020304" pitchFamily="18" charset="0"/>
              </a:rPr>
              <a:t> </a:t>
            </a:r>
            <a:r>
              <a:rPr lang="en-US" sz="2400" kern="100">
                <a:latin typeface="Aptos" panose="020B0004020202020204" pitchFamily="34" charset="0"/>
                <a:ea typeface="Aptos" panose="020B0004020202020204" pitchFamily="34" charset="0"/>
                <a:cs typeface="Times New Roman" panose="02020603050405020304" pitchFamily="18" charset="0"/>
              </a:rPr>
              <a:t>‘</a:t>
            </a:r>
            <a:r>
              <a:rPr lang="en-US" sz="2400" kern="100">
                <a:effectLst/>
                <a:latin typeface="Tempus Sans ITC" panose="04020404030D07020202" pitchFamily="82" charset="0"/>
                <a:ea typeface="Aptos" panose="020B0004020202020204" pitchFamily="34" charset="0"/>
                <a:cs typeface="Times New Roman" panose="02020603050405020304" pitchFamily="18" charset="0"/>
              </a:rPr>
              <a:t>Among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those who approach Me I will show Myself Holy; </a:t>
            </a:r>
            <a:r>
              <a:rPr lang="en-US" sz="2400" b="1" kern="100" dirty="0">
                <a:effectLst/>
                <a:latin typeface="Tempus Sans ITC" panose="04020404030D07020202" pitchFamily="82" charset="0"/>
                <a:ea typeface="Aptos" panose="020B0004020202020204" pitchFamily="34" charset="0"/>
                <a:cs typeface="Times New Roman" panose="02020603050405020304" pitchFamily="18" charset="0"/>
              </a:rPr>
              <a:t>in the sight of all the people </a:t>
            </a:r>
            <a:r>
              <a:rPr lang="en-US" sz="2400" b="1" kern="100" dirty="0">
                <a:solidFill>
                  <a:srgbClr val="FF0000"/>
                </a:solidFill>
                <a:effectLst/>
                <a:latin typeface="Tempus Sans ITC" panose="04020404030D07020202" pitchFamily="82" charset="0"/>
                <a:ea typeface="Aptos" panose="020B0004020202020204" pitchFamily="34" charset="0"/>
                <a:cs typeface="Times New Roman" panose="02020603050405020304" pitchFamily="18" charset="0"/>
              </a:rPr>
              <a:t>I will be </a:t>
            </a:r>
            <a:r>
              <a:rPr lang="en-US" sz="2400" b="1" kern="100">
                <a:solidFill>
                  <a:srgbClr val="FF0000"/>
                </a:solidFill>
                <a:effectLst/>
                <a:latin typeface="Tempus Sans ITC" panose="04020404030D07020202" pitchFamily="82" charset="0"/>
                <a:ea typeface="Aptos" panose="020B0004020202020204" pitchFamily="34" charset="0"/>
                <a:cs typeface="Times New Roman" panose="02020603050405020304" pitchFamily="18" charset="0"/>
              </a:rPr>
              <a:t>honored</a:t>
            </a:r>
            <a:r>
              <a:rPr lang="en-US" sz="2400" kern="100">
                <a:effectLst/>
                <a:latin typeface="Tempus Sans ITC" panose="04020404030D07020202" pitchFamily="82"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0" marR="0" lvl="0" indent="0">
              <a:lnSpc>
                <a:spcPct val="115000"/>
              </a:lnSpc>
              <a:spcAft>
                <a:spcPts val="8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Lev 9:23 “</a:t>
            </a:r>
            <a:r>
              <a:rPr lang="en-US" sz="2400" dirty="0">
                <a:effectLst/>
                <a:latin typeface="Aptos" panose="020B0004020202020204" pitchFamily="34" charset="0"/>
                <a:ea typeface="Aptos" panose="020B0004020202020204" pitchFamily="34" charset="0"/>
                <a:cs typeface="Times New Roman" panose="02020603050405020304" pitchFamily="18" charset="0"/>
              </a:rPr>
              <a:t>And Moses and Aaron went into the tabernacle of the congregation, and came out, and blessed the people: </a:t>
            </a:r>
            <a:r>
              <a:rPr lang="en-US" sz="2400" b="1" dirty="0">
                <a:effectLst/>
                <a:latin typeface="Aptos" panose="020B0004020202020204" pitchFamily="34" charset="0"/>
                <a:ea typeface="Aptos" panose="020B0004020202020204" pitchFamily="34" charset="0"/>
                <a:cs typeface="Times New Roman" panose="02020603050405020304" pitchFamily="18" charset="0"/>
              </a:rPr>
              <a:t>and the glory of the LORD appeared unto all the people</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029DD-0572-F4B7-AC8C-30278E84C6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CCD222-2A9E-1249-76EF-482BA872EF1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E98A648-2D93-A705-81BC-FC73BEB9C23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Therefore, let us remember that in any worship, God alone should receive all the glory. No man should attempt to glean even a little bit of that glory for himself.  Let us therefore remember this principle: The worship service is not a 'performance'. It is not a place for people to exhibit their talents and abilities or even their piety. Let everyone who participates in the worship service do everything unto the Lord, not unto men. if we sing - God is our listener. And if we sing a special song as a choir or as a soloist, the words are meant to edify the congregation, but the item itself is offered to the Lord - to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seek His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pleasure and approval</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Cor 10:31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Therefore, whether you eat, or drink, or whatever you do, do it all to the glory of God.”</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1772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E4339-A363-6FDE-59BC-25996C5090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384DEE-918A-EF8D-CB92-31BC61A373F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9AD863D-CB2B-A376-A7EB-0AF0E108FABE}"/>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The Worship Service Must Be Orderly</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God is not glorified by chaos or confusion.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Cor 14:26-28, 40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When you come together, everyone has a hymn, a word of instruction, a revelation, a tongue or an interpretation. All of these things must be done for the strengthening of the church. If anyone speaks in a tongue, two, or at most three, should speak, one at a time, and someone must interpret. If there is no interpreter, the speaker should keep quiet in the church and speak to himself and God.</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[Paul concludes with]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Let all things be done decently and in an orderly way.”     . . .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0978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BFFE08-C221-2E34-D460-29674C4C4B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ABA13E-54B7-4F36-CB7B-948FD16719F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51BBBD0-9EC4-82AD-C6AC-27A09BDDB70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The order of worship that we use is actually very similar to what the Jews use in their synagogue worship. They also have the same elements - prayer, singing, reading and preaching of the word, ending with a benediction by the rabbi. And it is interesting to note that this order of worship in synagogues was in existence right from the time of Christ! In fact, the Bible tells us that our Lord Jesus faithfully participated in the synagogue worship every Sabbath day. Many times, He would read and preach God's Word during the service (e.g. </a:t>
            </a:r>
            <a:r>
              <a:rPr lang="en-US" sz="2400" u="sng"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2"/>
              </a:rPr>
              <a:t>Luke 4:16-20</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endParaRPr lang="en-US" sz="12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From this we see our Lord's implicit approval on having an order of worship. </a:t>
            </a:r>
            <a:br>
              <a:rPr lang="en-US" sz="2400" dirty="0">
                <a:effectLst/>
                <a:latin typeface="Aptos" panose="020B0004020202020204" pitchFamily="34" charset="0"/>
                <a:ea typeface="Aptos" panose="020B0004020202020204" pitchFamily="34" charset="0"/>
                <a:cs typeface="Times New Roman" panose="02020603050405020304" pitchFamily="18" charset="0"/>
              </a:rPr>
            </a:b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1020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a:latin typeface="Calibri" panose="020F0502020204030204" pitchFamily="34" charset="0"/>
                <a:ea typeface="Calibri" panose="020F0502020204030204" pitchFamily="34" charset="0"/>
                <a:cs typeface="Times New Roman" panose="02020603050405020304" pitchFamily="18" charset="0"/>
              </a:rPr>
              <a:t>Worship </a:t>
            </a: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CB994-E7AD-8195-3E14-1A5697C3DE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29EA37-3920-E68E-59CE-91063A9ECF6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BC49CFD-7FC5-6736-3AE1-695862EA259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ultimate aim of all our efforts to conduct the worship service properly is to help bring glory to God and to respond to God with all our hearts, soul, mind and strength. </a:t>
            </a:r>
          </a:p>
          <a:p>
            <a:pPr marL="0" indent="0">
              <a:lnSpc>
                <a:spcPct val="107000"/>
              </a:lnSpc>
              <a:spcBef>
                <a:spcPts val="0"/>
              </a:spcBef>
              <a:spcAft>
                <a:spcPts val="600"/>
              </a:spcAft>
              <a:buNone/>
            </a:pP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We have seen three important guidelines for conducting our worship service: </a:t>
            </a:r>
          </a:p>
          <a:p>
            <a:pPr marL="457200" indent="-457200">
              <a:lnSpc>
                <a:spcPct val="107000"/>
              </a:lnSpc>
              <a:spcBef>
                <a:spcPts val="0"/>
              </a:spcBef>
              <a:spcAft>
                <a:spcPts val="600"/>
              </a:spcAft>
              <a:buAutoNum type="arabicPeriod"/>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Worship Service Must Reflect God's Holiness </a:t>
            </a:r>
          </a:p>
          <a:p>
            <a:pPr marL="457200" indent="-457200">
              <a:lnSpc>
                <a:spcPct val="107000"/>
              </a:lnSpc>
              <a:spcBef>
                <a:spcPts val="0"/>
              </a:spcBef>
              <a:spcAft>
                <a:spcPts val="600"/>
              </a:spcAft>
              <a:buAutoNum type="arabicPeriod"/>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2. The Worship Service Must Glorify God </a:t>
            </a:r>
            <a:r>
              <a:rPr lang="en-US" sz="2400" kern="100">
                <a:effectLst/>
                <a:latin typeface="Aptos" panose="020B0004020202020204" pitchFamily="34" charset="0"/>
                <a:ea typeface="Aptos" panose="020B0004020202020204" pitchFamily="34" charset="0"/>
                <a:cs typeface="Times New Roman" panose="02020603050405020304" pitchFamily="18" charset="0"/>
              </a:rPr>
              <a:t>Alone  </a:t>
            </a:r>
          </a:p>
          <a:p>
            <a:pPr marL="457200" indent="-457200">
              <a:lnSpc>
                <a:spcPct val="107000"/>
              </a:lnSpc>
              <a:spcBef>
                <a:spcPts val="0"/>
              </a:spcBef>
              <a:spcAft>
                <a:spcPts val="600"/>
              </a:spcAft>
              <a:buAutoNum type="arabicPeriod"/>
            </a:pPr>
            <a:r>
              <a:rPr lang="en-US" sz="2400" kern="100">
                <a:effectLst/>
                <a:latin typeface="Aptos" panose="020B0004020202020204" pitchFamily="34" charset="0"/>
                <a:ea typeface="Aptos" panose="020B0004020202020204" pitchFamily="34" charset="0"/>
                <a:cs typeface="Times New Roman" panose="02020603050405020304" pitchFamily="18" charset="0"/>
              </a:rPr>
              <a:t>3</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The Worship Service Must Be Orderly</a:t>
            </a:r>
            <a:r>
              <a:rPr lang="en-US" sz="24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9881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lgn="ctr">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Why Do We Worship God:</a:t>
            </a:r>
            <a:r>
              <a:rPr lang="en-US" sz="24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He is Worthy of Our Worship</a:t>
            </a:r>
          </a:p>
          <a:p>
            <a:pPr marL="0" indent="0">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Ps 29; 1,2 “</a:t>
            </a:r>
            <a:r>
              <a:rPr lang="en-US" sz="2400" dirty="0">
                <a:effectLst/>
                <a:latin typeface="Aptos" panose="020B0004020202020204" pitchFamily="34" charset="0"/>
                <a:ea typeface="Aptos" panose="020B0004020202020204" pitchFamily="34" charset="0"/>
                <a:cs typeface="Times New Roman" panose="02020603050405020304" pitchFamily="18" charset="0"/>
              </a:rPr>
              <a:t>Ascribe to the Lord, O sons of the mighty, ascribe to the Lord glory and strength. Ascribe to the Lord the glory due to His name; worship the Lord in holy array.”     </a:t>
            </a:r>
          </a:p>
          <a:p>
            <a:pPr marL="0" indent="0">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Ps 96:4,5 “</a:t>
            </a:r>
            <a:r>
              <a:rPr lang="en-US" sz="2400" dirty="0">
                <a:effectLst/>
                <a:latin typeface="Aptos" panose="020B0004020202020204" pitchFamily="34" charset="0"/>
                <a:ea typeface="Aptos" panose="020B0004020202020204" pitchFamily="34" charset="0"/>
                <a:cs typeface="Times New Roman" panose="02020603050405020304" pitchFamily="18" charset="0"/>
              </a:rPr>
              <a:t>For great is the Lord and greatly to be praised; He is to be feared above all gods. For all the gods of the people are idols, but the Lord made the heavens.</a:t>
            </a:r>
            <a:r>
              <a:rPr lang="en-US" sz="2400" b="1" dirty="0">
                <a:effectLst/>
                <a:latin typeface="Aptos" panose="020B0004020202020204" pitchFamily="34" charset="0"/>
                <a:ea typeface="Aptos" panose="020B0004020202020204" pitchFamily="34" charset="0"/>
                <a:cs typeface="Times New Roman" panose="02020603050405020304" pitchFamily="18" charset="0"/>
              </a:rPr>
              <a:t> </a:t>
            </a:r>
          </a:p>
          <a:p>
            <a:pPr marL="0" indent="0">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Deut 10:20,1 “</a:t>
            </a:r>
            <a:r>
              <a:rPr lang="en-US" sz="2400" dirty="0">
                <a:effectLst/>
                <a:latin typeface="Aptos" panose="020B0004020202020204" pitchFamily="34" charset="0"/>
                <a:ea typeface="Aptos" panose="020B0004020202020204" pitchFamily="34" charset="0"/>
                <a:cs typeface="Times New Roman" panose="02020603050405020304" pitchFamily="18" charset="0"/>
              </a:rPr>
              <a:t>You shall fear the Lord your God; you shall serve Him and cling to Him, and you shall swear by His name. He is your praise and He is your God, who has done these great and awesome things for you which your eyes have seen.”  . . . </a:t>
            </a:r>
            <a:endParaRPr lang="en-US" sz="24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John 1:3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All things came into being through Him, and apart from Him nothing came into being that has come into being.”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Rev 5:13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And every created thing which is in heaven and on the earth and under the earth and on the se, and all things in them, I heard saying, ‘To Him who sits on the throne and to the lamb, be blessing and honor and glory and dominion forever and ever.”  </a:t>
            </a: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gn="ctr">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Why Do We Worship God:</a:t>
            </a:r>
            <a:r>
              <a:rPr lang="en-US" sz="24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We are Commanded to</a:t>
            </a:r>
          </a:p>
          <a:p>
            <a:pPr marL="0" indent="0">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Ex 20:1-6 “</a:t>
            </a:r>
            <a:r>
              <a:rPr lang="en-US" sz="2400" kern="0" dirty="0">
                <a:effectLst/>
                <a:latin typeface="Times New Roman" panose="02020603050405020304" pitchFamily="18" charset="0"/>
                <a:ea typeface="Times New Roman" panose="02020603050405020304" pitchFamily="18" charset="0"/>
              </a:rPr>
              <a:t>20 Then God spoke all these words, saying, </a:t>
            </a:r>
            <a:r>
              <a:rPr lang="en-US" sz="2400" kern="0" baseline="30000" dirty="0">
                <a:effectLst/>
                <a:latin typeface="Times New Roman" panose="02020603050405020304" pitchFamily="18" charset="0"/>
                <a:ea typeface="Times New Roman" panose="02020603050405020304" pitchFamily="18" charset="0"/>
              </a:rPr>
              <a:t>2 </a:t>
            </a:r>
            <a:r>
              <a:rPr lang="en-US" sz="2400" kern="0" dirty="0">
                <a:effectLst/>
                <a:latin typeface="Times New Roman" panose="02020603050405020304" pitchFamily="18" charset="0"/>
                <a:ea typeface="Times New Roman" panose="02020603050405020304" pitchFamily="18" charset="0"/>
              </a:rPr>
              <a:t>“I am the </a:t>
            </a:r>
            <a:r>
              <a:rPr lang="en-US" sz="2400" kern="0" cap="small" dirty="0">
                <a:effectLst/>
                <a:latin typeface="Times New Roman" panose="02020603050405020304" pitchFamily="18" charset="0"/>
                <a:ea typeface="Times New Roman" panose="02020603050405020304" pitchFamily="18" charset="0"/>
              </a:rPr>
              <a:t>Lord</a:t>
            </a:r>
            <a:r>
              <a:rPr lang="en-US" sz="2400" kern="0" dirty="0">
                <a:effectLst/>
                <a:latin typeface="Times New Roman" panose="02020603050405020304" pitchFamily="18" charset="0"/>
                <a:ea typeface="Times New Roman" panose="02020603050405020304" pitchFamily="18" charset="0"/>
              </a:rPr>
              <a:t> your God, who brought you out of the land of Egypt, out of the house of slavery. </a:t>
            </a:r>
            <a:r>
              <a:rPr lang="en-US" sz="2400" kern="0" baseline="30000" dirty="0">
                <a:effectLst/>
                <a:latin typeface="Times New Roman" panose="02020603050405020304" pitchFamily="18" charset="0"/>
                <a:ea typeface="Times New Roman" panose="02020603050405020304" pitchFamily="18" charset="0"/>
              </a:rPr>
              <a:t>3 </a:t>
            </a:r>
            <a:r>
              <a:rPr lang="en-US" sz="2400" kern="0" dirty="0">
                <a:effectLst/>
                <a:latin typeface="Times New Roman" panose="02020603050405020304" pitchFamily="18" charset="0"/>
                <a:ea typeface="Times New Roman" panose="02020603050405020304" pitchFamily="18" charset="0"/>
              </a:rPr>
              <a:t>“You shall have no other gods before Me. </a:t>
            </a:r>
            <a:r>
              <a:rPr lang="en-US" sz="2400" kern="0" baseline="30000" dirty="0">
                <a:effectLst/>
                <a:latin typeface="Times New Roman" panose="02020603050405020304" pitchFamily="18" charset="0"/>
                <a:ea typeface="Times New Roman" panose="02020603050405020304" pitchFamily="18" charset="0"/>
              </a:rPr>
              <a:t>4 </a:t>
            </a:r>
            <a:r>
              <a:rPr lang="en-US" sz="2400" kern="0" dirty="0">
                <a:effectLst/>
                <a:latin typeface="Times New Roman" panose="02020603050405020304" pitchFamily="18" charset="0"/>
                <a:ea typeface="Times New Roman" panose="02020603050405020304" pitchFamily="18" charset="0"/>
              </a:rPr>
              <a:t>“You shall not make for yourself an idol, or any likeness of what is in heaven above or on the earth beneath, or in the water under the earth. </a:t>
            </a:r>
            <a:r>
              <a:rPr lang="en-US" sz="2400" kern="0" baseline="30000" dirty="0">
                <a:effectLst/>
                <a:latin typeface="Times New Roman" panose="02020603050405020304" pitchFamily="18" charset="0"/>
                <a:ea typeface="Times New Roman" panose="02020603050405020304" pitchFamily="18" charset="0"/>
              </a:rPr>
              <a:t>5 </a:t>
            </a:r>
            <a:r>
              <a:rPr lang="en-US" sz="2400" kern="0" dirty="0">
                <a:effectLst/>
                <a:latin typeface="Times New Roman" panose="02020603050405020304" pitchFamily="18" charset="0"/>
                <a:ea typeface="Times New Roman" panose="02020603050405020304" pitchFamily="18" charset="0"/>
              </a:rPr>
              <a:t>You shall not worship them nor serve them; for I, the </a:t>
            </a:r>
            <a:r>
              <a:rPr lang="en-US" sz="2400" kern="0" cap="small" dirty="0">
                <a:effectLst/>
                <a:latin typeface="Times New Roman" panose="02020603050405020304" pitchFamily="18" charset="0"/>
                <a:ea typeface="Times New Roman" panose="02020603050405020304" pitchFamily="18" charset="0"/>
              </a:rPr>
              <a:t>Lord</a:t>
            </a:r>
            <a:r>
              <a:rPr lang="en-US" sz="2400" kern="0" dirty="0">
                <a:effectLst/>
                <a:latin typeface="Times New Roman" panose="02020603050405020304" pitchFamily="18" charset="0"/>
                <a:ea typeface="Times New Roman" panose="02020603050405020304" pitchFamily="18" charset="0"/>
              </a:rPr>
              <a:t> your God, am a jealous God, inflicting the punishment of the fathers on the children, on the third and the fourth generations of those who hate Me, </a:t>
            </a:r>
            <a:r>
              <a:rPr lang="en-US" sz="2400" kern="0" baseline="30000" dirty="0">
                <a:effectLst/>
                <a:latin typeface="Times New Roman" panose="02020603050405020304" pitchFamily="18" charset="0"/>
                <a:ea typeface="Times New Roman" panose="02020603050405020304" pitchFamily="18" charset="0"/>
              </a:rPr>
              <a:t>6 </a:t>
            </a:r>
            <a:r>
              <a:rPr lang="en-US" sz="2400" kern="0" dirty="0">
                <a:effectLst/>
                <a:latin typeface="Times New Roman" panose="02020603050405020304" pitchFamily="18" charset="0"/>
                <a:ea typeface="Times New Roman" panose="02020603050405020304" pitchFamily="18" charset="0"/>
              </a:rPr>
              <a:t>but showing favor to thousands, to those who love Me and keep My commandments.”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15000"/>
              </a:lnSpc>
              <a:spcBef>
                <a:spcPts val="0"/>
              </a:spcBef>
              <a:spcAft>
                <a:spcPts val="800"/>
              </a:spcAft>
              <a:buNone/>
            </a:pPr>
            <a:endPar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15000"/>
              </a:lnSpc>
              <a:spcBef>
                <a:spcPts val="0"/>
              </a:spcBef>
              <a:spcAft>
                <a:spcPts val="8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Rom 5:6,8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For while we were still helpless, at the right time Christ died for the ungodly . . . . But God demonstrates His own love for us, in that while we were still sinners, Christ died for us.” </a:t>
            </a:r>
          </a:p>
          <a:p>
            <a:pPr marL="0" indent="0">
              <a:lnSpc>
                <a:spcPct val="115000"/>
              </a:lnSpc>
              <a:spcBef>
                <a:spcPts val="0"/>
              </a:spcBef>
              <a:spcAft>
                <a:spcPts val="8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Heb 4:15,16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For we do not have a high priest who cannot sympathize with our weaknesses, but one who has been tempted in all things as we are, yet without sin. Therefore, let us draw near with confidence to the throne of grace, so that we may receive mercy and find grace to help in time of need.”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sz="3200" dirty="0">
                <a:effectLst/>
                <a:latin typeface="Aptos" panose="020B0004020202020204" pitchFamily="34" charset="0"/>
                <a:ea typeface="Aptos" panose="020B0004020202020204" pitchFamily="34" charset="0"/>
                <a:cs typeface="Times New Roman" panose="02020603050405020304" pitchFamily="18" charset="0"/>
              </a:rPr>
              <a:t>What is Proper/Acceptable Worship? </a:t>
            </a:r>
            <a:r>
              <a:rPr lang="en-US" sz="1000" dirty="0">
                <a:effectLst/>
                <a:latin typeface="Aptos" panose="020B0004020202020204" pitchFamily="34" charset="0"/>
                <a:ea typeface="Aptos" panose="020B0004020202020204" pitchFamily="34" charset="0"/>
                <a:cs typeface="Times New Roman" panose="02020603050405020304" pitchFamily="18" charset="0"/>
              </a:rPr>
              <a:t>Why ask</a:t>
            </a:r>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07000"/>
              </a:lnSpc>
              <a:spcBef>
                <a:spcPts val="0"/>
              </a:spcBef>
              <a:spcAft>
                <a:spcPts val="600"/>
              </a:spcAft>
              <a:buNone/>
            </a:pPr>
            <a:endParaRPr lang="en-US" sz="3200" b="1" dirty="0">
              <a:latin typeface="Aptos" panose="020B0004020202020204" pitchFamily="34"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600"/>
              </a:spcAft>
              <a:buNone/>
            </a:pPr>
            <a:r>
              <a:rPr lang="en-US" dirty="0">
                <a:effectLst/>
                <a:latin typeface="Aptos" panose="020B0004020202020204" pitchFamily="34" charset="0"/>
                <a:ea typeface="Aptos" panose="020B0004020202020204" pitchFamily="34" charset="0"/>
                <a:cs typeface="Times New Roman" panose="02020603050405020304" pitchFamily="18" charset="0"/>
              </a:rPr>
              <a:t>'What should be the main objective of our worship?’</a:t>
            </a:r>
            <a:r>
              <a:rPr lang="en-US" sz="1000" dirty="0">
                <a:effectLst/>
                <a:latin typeface="Aptos" panose="020B0004020202020204" pitchFamily="34" charset="0"/>
                <a:ea typeface="Aptos" panose="020B0004020202020204" pitchFamily="34" charset="0"/>
                <a:cs typeface="Times New Roman" panose="02020603050405020304" pitchFamily="18" charset="0"/>
              </a:rPr>
              <a:t>  praise/glory</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word 'Worship' itself is an English word which is derived from the word, 'worth’ . </a:t>
            </a: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To worship therefore means to ascribe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worth</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to someone. </a:t>
            </a: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In the Christian context, we apply this to God. We gather to ascribe great worth to God, much like the worship God receives in heaven: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Rev 4:10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twenty-four elders fall down before Him who sits on the throne, and worship Him who lives forever.”.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Rev 5:8,9,13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And when He had take (the scroll),  the four living creatures and the twenty-four elders fell down before the Lamb. Each one had a harp, and they were holding golden bowls full of incense which are the prayers of the saints.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And they sang a new song</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‘You are worthy to take the scroll . . . And every created thing I heard was saying ‘To Him who sits on the throne, and to the Lamb, be blessing and honor and glory and dominion forever and ever.’”</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386</TotalTime>
  <Words>1872</Words>
  <Application>Microsoft Office PowerPoint</Application>
  <PresentationFormat>On-screen Show (4:3)</PresentationFormat>
  <Paragraphs>55</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2024-11-26T18:34:17Z</dcterms:modified>
</cp:coreProperties>
</file>