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25" r:id="rId12"/>
    <p:sldId id="3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4567C6D9-4985-48CF-8503-9DDC6083EF2A}"/>
    <pc:docChg chg="custSel delSld modSld">
      <pc:chgData name="James Young" userId="7f8d7c9cdb576883" providerId="LiveId" clId="{4567C6D9-4985-48CF-8503-9DDC6083EF2A}" dt="2024-12-10T16:51:58.683" v="33" actId="2696"/>
      <pc:docMkLst>
        <pc:docMk/>
      </pc:docMkLst>
      <pc:sldChg chg="modSp mod">
        <pc:chgData name="James Young" userId="7f8d7c9cdb576883" providerId="LiveId" clId="{4567C6D9-4985-48CF-8503-9DDC6083EF2A}" dt="2024-12-10T16:47:51.124" v="11" actId="20577"/>
        <pc:sldMkLst>
          <pc:docMk/>
          <pc:sldMk cId="3390102180" sldId="311"/>
        </pc:sldMkLst>
        <pc:spChg chg="mod">
          <ac:chgData name="James Young" userId="7f8d7c9cdb576883" providerId="LiveId" clId="{4567C6D9-4985-48CF-8503-9DDC6083EF2A}" dt="2024-12-10T16:47:51.124" v="11" actId="20577"/>
          <ac:spMkLst>
            <pc:docMk/>
            <pc:sldMk cId="3390102180" sldId="311"/>
            <ac:spMk id="3" creationId="{708276BC-A706-40B5-B51D-6AA00A059507}"/>
          </ac:spMkLst>
        </pc:spChg>
      </pc:sldChg>
      <pc:sldChg chg="del">
        <pc:chgData name="James Young" userId="7f8d7c9cdb576883" providerId="LiveId" clId="{4567C6D9-4985-48CF-8503-9DDC6083EF2A}" dt="2024-12-10T16:47:09.546" v="5" actId="2696"/>
        <pc:sldMkLst>
          <pc:docMk/>
          <pc:sldMk cId="2857862921" sldId="315"/>
        </pc:sldMkLst>
      </pc:sldChg>
      <pc:sldChg chg="modSp mod">
        <pc:chgData name="James Young" userId="7f8d7c9cdb576883" providerId="LiveId" clId="{4567C6D9-4985-48CF-8503-9DDC6083EF2A}" dt="2024-12-10T16:47:02.196" v="4" actId="20577"/>
        <pc:sldMkLst>
          <pc:docMk/>
          <pc:sldMk cId="2438453614" sldId="316"/>
        </pc:sldMkLst>
        <pc:spChg chg="mod">
          <ac:chgData name="James Young" userId="7f8d7c9cdb576883" providerId="LiveId" clId="{4567C6D9-4985-48CF-8503-9DDC6083EF2A}" dt="2024-12-10T16:47:02.196" v="4" actId="20577"/>
          <ac:spMkLst>
            <pc:docMk/>
            <pc:sldMk cId="2438453614" sldId="316"/>
            <ac:spMk id="3" creationId="{708276BC-A706-40B5-B51D-6AA00A059507}"/>
          </ac:spMkLst>
        </pc:spChg>
      </pc:sldChg>
      <pc:sldChg chg="del">
        <pc:chgData name="James Young" userId="7f8d7c9cdb576883" providerId="LiveId" clId="{4567C6D9-4985-48CF-8503-9DDC6083EF2A}" dt="2024-12-10T16:51:58.683" v="33" actId="2696"/>
        <pc:sldMkLst>
          <pc:docMk/>
          <pc:sldMk cId="4031329310" sldId="324"/>
        </pc:sldMkLst>
      </pc:sldChg>
      <pc:sldChg chg="modSp mod">
        <pc:chgData name="James Young" userId="7f8d7c9cdb576883" providerId="LiveId" clId="{4567C6D9-4985-48CF-8503-9DDC6083EF2A}" dt="2024-12-10T16:50:45.642" v="32" actId="20577"/>
        <pc:sldMkLst>
          <pc:docMk/>
          <pc:sldMk cId="2535498520" sldId="325"/>
        </pc:sldMkLst>
        <pc:spChg chg="mod">
          <ac:chgData name="James Young" userId="7f8d7c9cdb576883" providerId="LiveId" clId="{4567C6D9-4985-48CF-8503-9DDC6083EF2A}" dt="2024-12-10T16:50:45.642" v="32" actId="20577"/>
          <ac:spMkLst>
            <pc:docMk/>
            <pc:sldMk cId="2535498520" sldId="325"/>
            <ac:spMk id="3" creationId="{708276BC-A706-40B5-B51D-6AA00A059507}"/>
          </ac:spMkLst>
        </pc:spChg>
      </pc:sldChg>
      <pc:sldChg chg="modSp mod">
        <pc:chgData name="James Young" userId="7f8d7c9cdb576883" providerId="LiveId" clId="{4567C6D9-4985-48CF-8503-9DDC6083EF2A}" dt="2024-12-10T16:49:40.519" v="23" actId="27636"/>
        <pc:sldMkLst>
          <pc:docMk/>
          <pc:sldMk cId="3328950240" sldId="326"/>
        </pc:sldMkLst>
        <pc:spChg chg="mod">
          <ac:chgData name="James Young" userId="7f8d7c9cdb576883" providerId="LiveId" clId="{4567C6D9-4985-48CF-8503-9DDC6083EF2A}" dt="2024-12-10T16:49:40.519" v="23" actId="27636"/>
          <ac:spMkLst>
            <pc:docMk/>
            <pc:sldMk cId="3328950240" sldId="326"/>
            <ac:spMk id="3" creationId="{708276BC-A706-40B5-B51D-6AA00A059507}"/>
          </ac:spMkLst>
        </pc:spChg>
      </pc:sldChg>
      <pc:sldChg chg="modSp mod">
        <pc:chgData name="James Young" userId="7f8d7c9cdb576883" providerId="LiveId" clId="{4567C6D9-4985-48CF-8503-9DDC6083EF2A}" dt="2024-12-10T16:48:49.553" v="17" actId="20577"/>
        <pc:sldMkLst>
          <pc:docMk/>
          <pc:sldMk cId="1318643211" sldId="327"/>
        </pc:sldMkLst>
        <pc:spChg chg="mod">
          <ac:chgData name="James Young" userId="7f8d7c9cdb576883" providerId="LiveId" clId="{4567C6D9-4985-48CF-8503-9DDC6083EF2A}" dt="2024-12-10T16:48:49.553" v="17"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12/10/2024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rPr>
              <a:t>Mtt 28:5,6 “</a:t>
            </a:r>
            <a:r>
              <a:rPr lang="en-US" sz="2400" kern="0" dirty="0">
                <a:effectLst/>
                <a:latin typeface="Aptos" panose="020B0004020202020204" pitchFamily="34" charset="0"/>
                <a:ea typeface="Times New Roman" panose="02020603050405020304" pitchFamily="18" charset="0"/>
              </a:rPr>
              <a:t>And the angel said to the women, ‘Do not be afraid; I know that you are looking for Jesus who was crucified. He is not here, for He has risen, just as He said. Come, see the place where He was lying.” </a:t>
            </a:r>
            <a:endParaRPr lang="en-US" sz="2400" kern="100" dirty="0">
              <a:effectLst/>
              <a:latin typeface="Times New Roman" panose="02020603050405020304" pitchFamily="18" charset="0"/>
              <a:ea typeface="Aptos" panose="020B0004020202020204" pitchFamily="34" charset="0"/>
            </a:endParaRPr>
          </a:p>
          <a:p>
            <a:pPr marL="0" marR="0" indent="0">
              <a:lnSpc>
                <a:spcPct val="115000"/>
              </a:lnSpc>
              <a:spcAft>
                <a:spcPts val="800"/>
              </a:spcAft>
              <a:buNone/>
            </a:pPr>
            <a:endParaRPr lang="en-US" sz="2400" kern="0" dirty="0">
              <a:solidFill>
                <a:srgbClr val="00B050"/>
              </a:solidFill>
              <a:effectLst/>
              <a:latin typeface="Aptos" panose="020B0004020202020204" pitchFamily="34" charset="0"/>
              <a:ea typeface="Times New Roman" panose="02020603050405020304" pitchFamily="18" charset="0"/>
            </a:endParaRPr>
          </a:p>
          <a:p>
            <a:pPr marL="0" marR="0" indent="0">
              <a:lnSpc>
                <a:spcPct val="115000"/>
              </a:lnSpc>
              <a:spcAft>
                <a:spcPts val="800"/>
              </a:spcAft>
              <a:buNone/>
            </a:pPr>
            <a:r>
              <a:rPr lang="en-US" sz="2400" kern="0" dirty="0">
                <a:solidFill>
                  <a:srgbClr val="00B050"/>
                </a:solidFill>
                <a:effectLst/>
                <a:latin typeface="Aptos" panose="020B0004020202020204" pitchFamily="34" charset="0"/>
                <a:ea typeface="Times New Roman" panose="02020603050405020304" pitchFamily="18" charset="0"/>
              </a:rPr>
              <a:t>And His story is </a:t>
            </a:r>
            <a:r>
              <a:rPr lang="en-US" sz="2400" b="1" kern="0" dirty="0">
                <a:solidFill>
                  <a:srgbClr val="00B050"/>
                </a:solidFill>
                <a:effectLst/>
                <a:latin typeface="Aptos" panose="020B0004020202020204" pitchFamily="34" charset="0"/>
                <a:ea typeface="Times New Roman" panose="02020603050405020304" pitchFamily="18" charset="0"/>
              </a:rPr>
              <a:t>still</a:t>
            </a:r>
            <a:r>
              <a:rPr lang="en-US" sz="2400" kern="0" dirty="0">
                <a:solidFill>
                  <a:srgbClr val="00B050"/>
                </a:solidFill>
                <a:effectLst/>
                <a:latin typeface="Aptos" panose="020B0004020202020204" pitchFamily="34" charset="0"/>
                <a:ea typeface="Times New Roman" panose="02020603050405020304" pitchFamily="18" charset="0"/>
              </a:rPr>
              <a:t> not done: </a:t>
            </a:r>
            <a:r>
              <a:rPr lang="en-US" sz="2400" b="1" kern="0" dirty="0">
                <a:effectLst/>
                <a:latin typeface="Aptos" panose="020B0004020202020204" pitchFamily="34" charset="0"/>
                <a:ea typeface="Times New Roman" panose="02020603050405020304" pitchFamily="18" charset="0"/>
              </a:rPr>
              <a:t>Acts 1:9-11 “</a:t>
            </a:r>
            <a:r>
              <a:rPr lang="en-US" sz="2400" kern="0" dirty="0">
                <a:effectLst/>
                <a:latin typeface="Aptos" panose="020B0004020202020204" pitchFamily="34" charset="0"/>
                <a:ea typeface="Times New Roman" panose="02020603050405020304" pitchFamily="18" charset="0"/>
              </a:rPr>
              <a:t>And after He had said these things, He was lifted up while they were looking on, and a cloud received Him out of their sight. While they were gazing upward two men in white clothing said, ‘Men of Galilee, why do you stand looking into the sky? This Jesus, who has been taken up from you into heaven, </a:t>
            </a:r>
            <a:r>
              <a:rPr lang="en-US" sz="2400" b="1" kern="0" dirty="0">
                <a:effectLst/>
                <a:latin typeface="Aptos" panose="020B0004020202020204" pitchFamily="34" charset="0"/>
                <a:ea typeface="Times New Roman" panose="02020603050405020304" pitchFamily="18" charset="0"/>
              </a:rPr>
              <a:t>will come in just the same way as you have watched Him go into heaven.”</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kern="0" dirty="0">
              <a:solidFill>
                <a:srgbClr val="00B050"/>
              </a:solidFill>
              <a:effectLst/>
              <a:latin typeface="Aptos" panose="020B0004020202020204" pitchFamily="34" charset="0"/>
              <a:ea typeface="Times New Roman" panose="02020603050405020304" pitchFamily="18" charset="0"/>
            </a:endParaRPr>
          </a:p>
          <a:p>
            <a:pPr marL="0" indent="0">
              <a:lnSpc>
                <a:spcPct val="107000"/>
              </a:lnSpc>
              <a:spcBef>
                <a:spcPts val="0"/>
              </a:spcBef>
              <a:spcAft>
                <a:spcPts val="600"/>
              </a:spcAft>
              <a:buNone/>
            </a:pPr>
            <a:r>
              <a:rPr lang="en-US" kern="0" dirty="0">
                <a:solidFill>
                  <a:srgbClr val="00B050"/>
                </a:solidFill>
                <a:effectLst/>
                <a:latin typeface="Aptos" panose="020B0004020202020204" pitchFamily="34" charset="0"/>
                <a:ea typeface="Times New Roman" panose="02020603050405020304" pitchFamily="18" charset="0"/>
              </a:rPr>
              <a:t>And the story is still not finished: </a:t>
            </a:r>
          </a:p>
          <a:p>
            <a:pPr marL="0" indent="0">
              <a:lnSpc>
                <a:spcPct val="107000"/>
              </a:lnSpc>
              <a:spcBef>
                <a:spcPts val="0"/>
              </a:spcBef>
              <a:spcAft>
                <a:spcPts val="600"/>
              </a:spcAft>
              <a:buNone/>
            </a:pPr>
            <a:endParaRPr lang="en-US" sz="1000" b="1" kern="0" dirty="0">
              <a:solidFill>
                <a:srgbClr val="00B050"/>
              </a:solidFill>
              <a:latin typeface="Aptos" panose="020B0004020202020204" pitchFamily="34" charset="0"/>
              <a:ea typeface="Times New Roman" panose="02020603050405020304" pitchFamily="18" charset="0"/>
            </a:endParaRPr>
          </a:p>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rPr>
              <a:t>1 </a:t>
            </a:r>
            <a:r>
              <a:rPr lang="en-US" b="1" kern="0" dirty="0" err="1">
                <a:effectLst/>
                <a:latin typeface="Aptos" panose="020B0004020202020204" pitchFamily="34" charset="0"/>
                <a:ea typeface="Times New Roman" panose="02020603050405020304" pitchFamily="18" charset="0"/>
              </a:rPr>
              <a:t>Thess</a:t>
            </a:r>
            <a:r>
              <a:rPr lang="en-US" b="1" kern="0" dirty="0">
                <a:effectLst/>
                <a:latin typeface="Aptos" panose="020B0004020202020204" pitchFamily="34" charset="0"/>
                <a:ea typeface="Times New Roman" panose="02020603050405020304" pitchFamily="18" charset="0"/>
              </a:rPr>
              <a:t> 4:16,17 “</a:t>
            </a:r>
            <a:r>
              <a:rPr lang="en-US" kern="0" dirty="0">
                <a:effectLst/>
                <a:latin typeface="Aptos" panose="020B0004020202020204" pitchFamily="34" charset="0"/>
                <a:ea typeface="Times New Roman" panose="02020603050405020304" pitchFamily="18" charset="0"/>
              </a:rPr>
              <a:t>For the Lord Himself will descend from heaven with a shout, with the voice of the archangel and with the trumpet of God, and the dead in Christ will rise first. The we who are alive and remain will be caught up together with them in the clouds to meet the Lord in the air, and so we shall always be with the Lord.” </a:t>
            </a:r>
            <a:endParaRPr lang="en-US"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marR="0" indent="0" algn="ctr">
              <a:lnSpc>
                <a:spcPct val="115000"/>
              </a:lnSpc>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Salvation Starts at Christmas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15000"/>
              </a:lnSpc>
              <a:spcAft>
                <a:spcPts val="80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gn="ctr">
              <a:lnSpc>
                <a:spcPct val="115000"/>
              </a:lnSpc>
              <a:spcAft>
                <a:spcPts val="80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Every wonder </a:t>
            </a:r>
            <a:r>
              <a:rPr lang="en-US"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WHY</a:t>
            </a:r>
            <a:r>
              <a:rPr lang="en-US" kern="100" dirty="0">
                <a:effectLst/>
                <a:latin typeface="Aptos" panose="020B0004020202020204" pitchFamily="34" charset="0"/>
                <a:ea typeface="Aptos" panose="020B0004020202020204" pitchFamily="34" charset="0"/>
                <a:cs typeface="Times New Roman" panose="02020603050405020304" pitchFamily="18" charset="0"/>
              </a:rPr>
              <a:t> Christmas happened </a:t>
            </a:r>
          </a:p>
          <a:p>
            <a:pPr marL="0" marR="0" indent="0" algn="ctr">
              <a:lnSpc>
                <a:spcPct val="115000"/>
              </a:lnSpc>
              <a:spcAft>
                <a:spcPts val="80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and </a:t>
            </a:r>
          </a:p>
          <a:p>
            <a:pPr marL="0" marR="0" indent="0" algn="ctr">
              <a:lnSpc>
                <a:spcPct val="115000"/>
              </a:lnSpc>
              <a:spcAft>
                <a:spcPts val="80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what was the purpose of Jesus coming to earth?</a:t>
            </a: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342900" marR="0" lvl="0" indent="-342900">
              <a:lnSpc>
                <a:spcPct val="115000"/>
              </a:lnSpc>
              <a:buFont typeface="+mj-lt"/>
              <a:buAutoNum type="arabicParenR"/>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Heb 2:17,18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 had to be made like His brethren in all things,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so that He might become a merciful and faithful high priest in things pertaining to God, to make propitiation for the sins of the people. For since He Himself was tempted in that which He has suffered, He is able to come to the aid of those who are tempted.”</a:t>
            </a:r>
          </a:p>
          <a:p>
            <a:pPr marL="342900" marR="0" lvl="0" indent="-342900">
              <a:lnSpc>
                <a:spcPct val="115000"/>
              </a:lnSpc>
              <a:spcAft>
                <a:spcPts val="800"/>
              </a:spcAft>
              <a:buFont typeface="+mj-lt"/>
              <a:buAutoNum type="arabicParenR"/>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John 3:14,15,16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As Moses lifted up the serpent in the wilderness, even so must the Son of Man be lifted up – so that whoever believes will , in Him, have eternal life. For God so loved the world, that He gave His only begotten Son, so that whoever believes in Him shall not parish, but have eternal life. </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Heb 4:15,16   “</a:t>
            </a:r>
            <a:r>
              <a:rPr lang="en-US" kern="100" dirty="0">
                <a:effectLst/>
                <a:latin typeface="Aptos" panose="020B0004020202020204" pitchFamily="34" charset="0"/>
                <a:ea typeface="Aptos" panose="020B0004020202020204" pitchFamily="34" charset="0"/>
                <a:cs typeface="Times New Roman" panose="02020603050405020304" pitchFamily="18" charset="0"/>
              </a:rPr>
              <a:t>For we do not have a high priest who </a:t>
            </a:r>
            <a:r>
              <a:rPr lang="en-US" b="1" kern="100" dirty="0">
                <a:effectLst/>
                <a:latin typeface="Aptos" panose="020B0004020202020204" pitchFamily="34" charset="0"/>
                <a:ea typeface="Aptos" panose="020B0004020202020204" pitchFamily="34" charset="0"/>
                <a:cs typeface="Times New Roman" panose="02020603050405020304" pitchFamily="18" charset="0"/>
              </a:rPr>
              <a:t>cannot sympathize with our weaknesses, </a:t>
            </a:r>
            <a:r>
              <a:rPr lang="en-US" kern="100" dirty="0">
                <a:effectLst/>
                <a:latin typeface="Aptos" panose="020B0004020202020204" pitchFamily="34" charset="0"/>
                <a:ea typeface="Aptos" panose="020B0004020202020204" pitchFamily="34" charset="0"/>
                <a:cs typeface="Times New Roman" panose="02020603050405020304" pitchFamily="18" charset="0"/>
              </a:rPr>
              <a:t>but One who has been </a:t>
            </a:r>
            <a:r>
              <a:rPr lang="en-US" b="1" kern="100" dirty="0">
                <a:effectLst/>
                <a:latin typeface="Aptos" panose="020B0004020202020204" pitchFamily="34" charset="0"/>
                <a:ea typeface="Aptos" panose="020B0004020202020204" pitchFamily="34" charset="0"/>
                <a:cs typeface="Times New Roman" panose="02020603050405020304" pitchFamily="18" charset="0"/>
              </a:rPr>
              <a:t>tempted in all things as we are, </a:t>
            </a:r>
            <a:r>
              <a:rPr lang="en-US" kern="100" dirty="0">
                <a:effectLst/>
                <a:latin typeface="Aptos" panose="020B0004020202020204" pitchFamily="34" charset="0"/>
                <a:ea typeface="Aptos" panose="020B0004020202020204" pitchFamily="34" charset="0"/>
                <a:cs typeface="Times New Roman" panose="02020603050405020304" pitchFamily="18" charset="0"/>
              </a:rPr>
              <a:t>yet without sin. Therefore, let us draw near with confidence to </a:t>
            </a:r>
            <a:r>
              <a:rPr lang="en-US" b="1" kern="100" dirty="0">
                <a:effectLst/>
                <a:latin typeface="Aptos" panose="020B0004020202020204" pitchFamily="34" charset="0"/>
                <a:ea typeface="Aptos" panose="020B0004020202020204" pitchFamily="34" charset="0"/>
                <a:cs typeface="Times New Roman" panose="02020603050405020304" pitchFamily="18" charset="0"/>
              </a:rPr>
              <a:t>the throne of grace</a:t>
            </a:r>
            <a:r>
              <a:rPr lang="en-US" kern="100" dirty="0">
                <a:effectLst/>
                <a:latin typeface="Aptos" panose="020B0004020202020204" pitchFamily="34" charset="0"/>
                <a:ea typeface="Aptos" panose="020B0004020202020204" pitchFamily="34" charset="0"/>
                <a:cs typeface="Times New Roman" panose="02020603050405020304" pitchFamily="18" charset="0"/>
              </a:rPr>
              <a:t>, so that </a:t>
            </a:r>
            <a:r>
              <a:rPr lang="en-US" b="1" kern="100" dirty="0">
                <a:effectLst/>
                <a:latin typeface="Aptos" panose="020B0004020202020204" pitchFamily="34" charset="0"/>
                <a:ea typeface="Aptos" panose="020B0004020202020204" pitchFamily="34" charset="0"/>
                <a:cs typeface="Times New Roman" panose="02020603050405020304" pitchFamily="18" charset="0"/>
              </a:rPr>
              <a:t>we may receive mercy and find grace</a:t>
            </a:r>
            <a:r>
              <a:rPr lang="en-US" kern="100" dirty="0">
                <a:effectLst/>
                <a:latin typeface="Aptos" panose="020B0004020202020204" pitchFamily="34" charset="0"/>
                <a:ea typeface="Aptos" panose="020B0004020202020204" pitchFamily="34" charset="0"/>
                <a:cs typeface="Times New Roman" panose="02020603050405020304" pitchFamily="18" charset="0"/>
              </a:rPr>
              <a:t> to help in time of need.” </a:t>
            </a: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342900" marR="0" lvl="0" indent="-342900">
              <a:lnSpc>
                <a:spcPct val="115000"/>
              </a:lnSpc>
              <a:buFont typeface="+mj-lt"/>
              <a:buAutoNum type="arabicParenR"/>
            </a:pPr>
            <a:r>
              <a:rPr lang="en-US" b="1" kern="100" dirty="0">
                <a:effectLst/>
                <a:latin typeface="Aptos" panose="020B0004020202020204" pitchFamily="34" charset="0"/>
                <a:ea typeface="Aptos" panose="020B0004020202020204" pitchFamily="34" charset="0"/>
                <a:cs typeface="Times New Roman" panose="02020603050405020304" pitchFamily="18" charset="0"/>
              </a:rPr>
              <a:t>Heb 2:6,7 “</a:t>
            </a:r>
            <a:r>
              <a:rPr lang="en-US" kern="100" dirty="0">
                <a:effectLst/>
                <a:latin typeface="Aptos" panose="020B0004020202020204" pitchFamily="34" charset="0"/>
                <a:ea typeface="Aptos" panose="020B0004020202020204" pitchFamily="34" charset="0"/>
                <a:cs typeface="Times New Roman" panose="02020603050405020304" pitchFamily="18" charset="0"/>
              </a:rPr>
              <a:t>. . . What is man, that You remember Him? Or the Son of Man, that You are concerned about Him? You have made Him for a little while lower than the angels. . .”.</a:t>
            </a:r>
          </a:p>
          <a:p>
            <a:pPr marL="342900" marR="0" lvl="0" indent="-342900" algn="ctr">
              <a:lnSpc>
                <a:spcPct val="115000"/>
              </a:lnSpc>
              <a:spcAft>
                <a:spcPts val="800"/>
              </a:spcAft>
              <a:buFont typeface="+mj-lt"/>
              <a:buAutoNum type="arabicParenR"/>
            </a:pPr>
            <a:r>
              <a:rPr lang="en-US" b="1" kern="100" dirty="0">
                <a:effectLst/>
                <a:latin typeface="Aptos" panose="020B0004020202020204" pitchFamily="34" charset="0"/>
                <a:ea typeface="Aptos" panose="020B0004020202020204" pitchFamily="34" charset="0"/>
                <a:cs typeface="Times New Roman" panose="02020603050405020304" pitchFamily="18" charset="0"/>
              </a:rPr>
              <a:t>Mtt 1</a:t>
            </a:r>
            <a:r>
              <a:rPr lang="en-US" kern="100" dirty="0">
                <a:effectLst/>
                <a:latin typeface="Aptos" panose="020B0004020202020204" pitchFamily="34" charset="0"/>
                <a:ea typeface="Aptos" panose="020B0004020202020204" pitchFamily="34" charset="0"/>
                <a:cs typeface="Times New Roman" panose="02020603050405020304" pitchFamily="18" charset="0"/>
              </a:rPr>
              <a:t>:</a:t>
            </a:r>
            <a:r>
              <a:rPr lang="en-US" b="1" kern="100" dirty="0">
                <a:effectLst/>
                <a:latin typeface="Aptos" panose="020B0004020202020204" pitchFamily="34" charset="0"/>
                <a:ea typeface="Aptos" panose="020B0004020202020204" pitchFamily="34" charset="0"/>
                <a:cs typeface="Times New Roman" panose="02020603050405020304" pitchFamily="18" charset="0"/>
              </a:rPr>
              <a:t>18,23 “</a:t>
            </a:r>
            <a:r>
              <a:rPr lang="en-US" kern="100" dirty="0">
                <a:effectLst/>
                <a:latin typeface="Aptos" panose="020B0004020202020204" pitchFamily="34" charset="0"/>
                <a:ea typeface="Aptos" panose="020B0004020202020204" pitchFamily="34" charset="0"/>
                <a:cs typeface="Times New Roman" panose="02020603050405020304" pitchFamily="18" charset="0"/>
              </a:rPr>
              <a:t>Now the birth of Jesus Christ was as follows: when His mother Mary had been betrothed to Joseph, </a:t>
            </a:r>
            <a:r>
              <a:rPr lang="en-US" b="1" kern="100" dirty="0">
                <a:effectLst/>
                <a:latin typeface="Tempus Sans ITC" panose="04020404030D07020202" pitchFamily="82" charset="0"/>
                <a:ea typeface="Aptos" panose="020B0004020202020204" pitchFamily="34" charset="0"/>
                <a:cs typeface="Times New Roman" panose="02020603050405020304" pitchFamily="18" charset="0"/>
              </a:rPr>
              <a:t>before they came together,</a:t>
            </a:r>
            <a:r>
              <a:rPr lang="en-US" kern="100" dirty="0">
                <a:effectLst/>
                <a:latin typeface="Aptos" panose="020B0004020202020204" pitchFamily="34" charset="0"/>
                <a:ea typeface="Aptos" panose="020B0004020202020204" pitchFamily="34" charset="0"/>
                <a:cs typeface="Times New Roman" panose="02020603050405020304" pitchFamily="18" charset="0"/>
              </a:rPr>
              <a:t> she was found to be </a:t>
            </a:r>
            <a:r>
              <a:rPr lang="en-US" b="1" kern="100" dirty="0">
                <a:effectLst/>
                <a:latin typeface="Tempus Sans ITC" panose="04020404030D07020202" pitchFamily="82" charset="0"/>
                <a:ea typeface="Aptos" panose="020B0004020202020204" pitchFamily="34" charset="0"/>
                <a:cs typeface="Times New Roman" panose="02020603050405020304" pitchFamily="18" charset="0"/>
              </a:rPr>
              <a:t>with child by the Holy Spirit.”  “Behold, the virgin shall be with child,</a:t>
            </a:r>
            <a:r>
              <a:rPr lang="en-US" kern="100" dirty="0">
                <a:effectLst/>
                <a:latin typeface="Aptos" panose="020B0004020202020204" pitchFamily="34" charset="0"/>
                <a:ea typeface="Aptos" panose="020B0004020202020204" pitchFamily="34" charset="0"/>
                <a:cs typeface="Times New Roman" panose="02020603050405020304" pitchFamily="18" charset="0"/>
              </a:rPr>
              <a:t> and shall bear a son, and they shall call His name “Immanuel”, which translated means, </a:t>
            </a: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a:t>
            </a:r>
            <a:r>
              <a:rPr lang="en-US"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God with us.”</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Luke 2:52 “</a:t>
            </a:r>
            <a:r>
              <a:rPr lang="en-US" kern="100" dirty="0">
                <a:effectLst/>
                <a:latin typeface="Aptos" panose="020B0004020202020204" pitchFamily="34" charset="0"/>
                <a:ea typeface="Aptos" panose="020B0004020202020204" pitchFamily="34" charset="0"/>
                <a:cs typeface="Times New Roman" panose="02020603050405020304" pitchFamily="18" charset="0"/>
              </a:rPr>
              <a:t>And Jesus kept increasing in wisdom and stature and found favor with God and Men.”</a:t>
            </a:r>
          </a:p>
          <a:p>
            <a:pPr marL="0" marR="0" indent="0">
              <a:lnSpc>
                <a:spcPct val="115000"/>
              </a:lnSpc>
              <a:spcAft>
                <a:spcPts val="800"/>
              </a:spcAft>
              <a:buNone/>
            </a:pPr>
            <a:endParaRPr lang="en-US"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endParaRPr lang="en-US" b="1" kern="100" dirty="0">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Mtt 2:13-17 “</a:t>
            </a:r>
            <a:r>
              <a:rPr lang="en-US" kern="100" dirty="0">
                <a:effectLst/>
                <a:latin typeface="Aptos" panose="020B0004020202020204" pitchFamily="34" charset="0"/>
                <a:ea typeface="Aptos" panose="020B0004020202020204" pitchFamily="34" charset="0"/>
                <a:cs typeface="Times New Roman" panose="02020603050405020304" pitchFamily="18" charset="0"/>
              </a:rPr>
              <a:t>Jesus arrived from Galilee at the Jordan to be baptized.  . . .  [Then John baptized Him.] When Jesus came up the heavens were opened and the spirit of God descended upon Jesus and a voice from the heavens said, </a:t>
            </a:r>
            <a:r>
              <a:rPr lang="en-US" b="1" kern="100" dirty="0">
                <a:effectLst/>
                <a:latin typeface="Tempus Sans ITC" panose="04020404030D07020202" pitchFamily="82" charset="0"/>
                <a:ea typeface="Aptos" panose="020B0004020202020204" pitchFamily="34" charset="0"/>
                <a:cs typeface="Times New Roman" panose="02020603050405020304" pitchFamily="18" charset="0"/>
              </a:rPr>
              <a:t>‘This is My beloved Son, in whom I am well pleased.’”</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Jesus preached the best news the world has ever heard with an invitation for people to turn from sin, trust him, and have their lives changed forever!  He declared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Mark 1:15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and saying ‘The time is fulfilled, and the kingdom of God is at hand; repent and believe in the gospel (good news).”</a:t>
            </a:r>
          </a:p>
          <a:p>
            <a:pPr marL="0" marR="0" indent="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Jesus did not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just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preach the gospel, but He also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provided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good news in physical form –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Luke 4:40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While the sun was setting, all those who had any who were sick with various diseases brought them to Him; and laying His hands on each one of them, He was healing them.”</a:t>
            </a: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Heb 9:7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only the high priest entered the inner room, and that only once a year, and never without blood, which he offered for himself and for the sins the people had committed in ignorance.  </a:t>
            </a:r>
          </a:p>
          <a:p>
            <a:pPr marL="0" marR="0" indent="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Jesus showed Himself to be a man of the people beyond teaching and healing: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9:10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Then it happened that as Jesus was reclining at the table in the house, behold, many tax collectors and sinners came and were dining with Jesus and His disciples.”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Phil 2:5-8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Have this attitude in yourselves which was also in Christ Jesus, who, although He existed in the form of God, did not regard equality with God a thing to be grasped, but emptied Himself, taking the form of a bond-servant as a man, He humbled Himself by becoming obedient to the point of death, even death on a cross.” </a:t>
            </a:r>
          </a:p>
          <a:p>
            <a:pPr marL="0" indent="0">
              <a:buNone/>
            </a:pPr>
            <a:endParaRPr lang="en-US" sz="2400" b="1"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23:33,34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When the soldiers came to the place called “The Skull,” they nailed Jesus to a cross. They also nailed the two criminals to crosses, one on each side of Jesus. </a:t>
            </a:r>
            <a:r>
              <a:rPr lang="en-US" sz="2400" kern="0" baseline="30000" dirty="0">
                <a:effectLst/>
                <a:latin typeface="Aptos" panose="020B0004020202020204" pitchFamily="34" charset="0"/>
                <a:ea typeface="Times New Roman" panose="02020603050405020304" pitchFamily="18" charset="0"/>
                <a:cs typeface="Times New Roman" panose="02020603050405020304" pitchFamily="18" charset="0"/>
              </a:rPr>
              <a:t>34</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Jesus said, “Father, forgive these people! They don't know what they're doing.”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366</TotalTime>
  <Words>1025</Words>
  <Application>Microsoft Office PowerPoint</Application>
  <PresentationFormat>On-screen Show (4:3)</PresentationFormat>
  <Paragraphs>39</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2024-12-10T16:52:09Z</dcterms:modified>
</cp:coreProperties>
</file>