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31" r:id="rId4"/>
    <p:sldId id="321" r:id="rId5"/>
    <p:sldId id="320" r:id="rId6"/>
    <p:sldId id="319" r:id="rId7"/>
    <p:sldId id="317" r:id="rId8"/>
    <p:sldId id="332" r:id="rId9"/>
    <p:sldId id="316" r:id="rId10"/>
    <p:sldId id="333" r:id="rId11"/>
    <p:sldId id="311" r:id="rId12"/>
    <p:sldId id="327" r:id="rId13"/>
    <p:sldId id="334" r:id="rId14"/>
    <p:sldId id="326" r:id="rId15"/>
    <p:sldId id="325" r:id="rId16"/>
    <p:sldId id="335" r:id="rId17"/>
    <p:sldId id="330" r:id="rId18"/>
    <p:sldId id="329"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11" d="100"/>
          <a:sy n="111" d="100"/>
        </p:scale>
        <p:origin x="1620"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682BA6BA-517E-4045-B1E7-016A52CAF7B0}"/>
    <pc:docChg chg="undo custSel addSld delSld modSld sldOrd">
      <pc:chgData name="James Young" userId="7f8d7c9cdb576883" providerId="LiveId" clId="{682BA6BA-517E-4045-B1E7-016A52CAF7B0}" dt="2024-12-17T17:47:35.715" v="294" actId="2696"/>
      <pc:docMkLst>
        <pc:docMk/>
      </pc:docMkLst>
      <pc:sldChg chg="modSp mod">
        <pc:chgData name="James Young" userId="7f8d7c9cdb576883" providerId="LiveId" clId="{682BA6BA-517E-4045-B1E7-016A52CAF7B0}" dt="2024-12-12T18:31:43.515" v="36" actId="20577"/>
        <pc:sldMkLst>
          <pc:docMk/>
          <pc:sldMk cId="2838560389" sldId="296"/>
        </pc:sldMkLst>
        <pc:spChg chg="mod">
          <ac:chgData name="James Young" userId="7f8d7c9cdb576883" providerId="LiveId" clId="{682BA6BA-517E-4045-B1E7-016A52CAF7B0}" dt="2024-12-12T18:31:43.515" v="36" actId="20577"/>
          <ac:spMkLst>
            <pc:docMk/>
            <pc:sldMk cId="2838560389" sldId="296"/>
            <ac:spMk id="3" creationId="{708276BC-A706-40B5-B51D-6AA00A059507}"/>
          </ac:spMkLst>
        </pc:spChg>
      </pc:sldChg>
      <pc:sldChg chg="modSp mod">
        <pc:chgData name="James Young" userId="7f8d7c9cdb576883" providerId="LiveId" clId="{682BA6BA-517E-4045-B1E7-016A52CAF7B0}" dt="2024-12-17T17:41:34.131" v="256" actId="20577"/>
        <pc:sldMkLst>
          <pc:docMk/>
          <pc:sldMk cId="3390102180" sldId="311"/>
        </pc:sldMkLst>
        <pc:spChg chg="mod">
          <ac:chgData name="James Young" userId="7f8d7c9cdb576883" providerId="LiveId" clId="{682BA6BA-517E-4045-B1E7-016A52CAF7B0}" dt="2024-12-17T17:41:34.131" v="256" actId="20577"/>
          <ac:spMkLst>
            <pc:docMk/>
            <pc:sldMk cId="3390102180" sldId="311"/>
            <ac:spMk id="3" creationId="{708276BC-A706-40B5-B51D-6AA00A059507}"/>
          </ac:spMkLst>
        </pc:spChg>
      </pc:sldChg>
      <pc:sldChg chg="del">
        <pc:chgData name="James Young" userId="7f8d7c9cdb576883" providerId="LiveId" clId="{682BA6BA-517E-4045-B1E7-016A52CAF7B0}" dt="2024-12-12T18:41:24.464" v="118" actId="2696"/>
        <pc:sldMkLst>
          <pc:docMk/>
          <pc:sldMk cId="2857862921" sldId="315"/>
        </pc:sldMkLst>
      </pc:sldChg>
      <pc:sldChg chg="modSp mod">
        <pc:chgData name="James Young" userId="7f8d7c9cdb576883" providerId="LiveId" clId="{682BA6BA-517E-4045-B1E7-016A52CAF7B0}" dt="2024-12-12T18:41:13.290" v="117" actId="20577"/>
        <pc:sldMkLst>
          <pc:docMk/>
          <pc:sldMk cId="2438453614" sldId="316"/>
        </pc:sldMkLst>
        <pc:spChg chg="mod">
          <ac:chgData name="James Young" userId="7f8d7c9cdb576883" providerId="LiveId" clId="{682BA6BA-517E-4045-B1E7-016A52CAF7B0}" dt="2024-12-12T18:41:13.290" v="117" actId="20577"/>
          <ac:spMkLst>
            <pc:docMk/>
            <pc:sldMk cId="2438453614" sldId="316"/>
            <ac:spMk id="3" creationId="{708276BC-A706-40B5-B51D-6AA00A059507}"/>
          </ac:spMkLst>
        </pc:spChg>
      </pc:sldChg>
      <pc:sldChg chg="modSp mod">
        <pc:chgData name="James Young" userId="7f8d7c9cdb576883" providerId="LiveId" clId="{682BA6BA-517E-4045-B1E7-016A52CAF7B0}" dt="2024-12-12T18:39:38.094" v="103" actId="6549"/>
        <pc:sldMkLst>
          <pc:docMk/>
          <pc:sldMk cId="2029461572" sldId="317"/>
        </pc:sldMkLst>
        <pc:spChg chg="mod">
          <ac:chgData name="James Young" userId="7f8d7c9cdb576883" providerId="LiveId" clId="{682BA6BA-517E-4045-B1E7-016A52CAF7B0}" dt="2024-12-12T18:39:38.094" v="103" actId="6549"/>
          <ac:spMkLst>
            <pc:docMk/>
            <pc:sldMk cId="2029461572" sldId="317"/>
            <ac:spMk id="3" creationId="{708276BC-A706-40B5-B51D-6AA00A059507}"/>
          </ac:spMkLst>
        </pc:spChg>
      </pc:sldChg>
      <pc:sldChg chg="modSp mod">
        <pc:chgData name="James Young" userId="7f8d7c9cdb576883" providerId="LiveId" clId="{682BA6BA-517E-4045-B1E7-016A52CAF7B0}" dt="2024-12-17T17:33:18.559" v="196" actId="207"/>
        <pc:sldMkLst>
          <pc:docMk/>
          <pc:sldMk cId="2681046262" sldId="319"/>
        </pc:sldMkLst>
        <pc:spChg chg="mod">
          <ac:chgData name="James Young" userId="7f8d7c9cdb576883" providerId="LiveId" clId="{682BA6BA-517E-4045-B1E7-016A52CAF7B0}" dt="2024-12-17T17:33:18.559" v="196" actId="207"/>
          <ac:spMkLst>
            <pc:docMk/>
            <pc:sldMk cId="2681046262" sldId="319"/>
            <ac:spMk id="3" creationId="{708276BC-A706-40B5-B51D-6AA00A059507}"/>
          </ac:spMkLst>
        </pc:spChg>
      </pc:sldChg>
      <pc:sldChg chg="modSp mod">
        <pc:chgData name="James Young" userId="7f8d7c9cdb576883" providerId="LiveId" clId="{682BA6BA-517E-4045-B1E7-016A52CAF7B0}" dt="2024-12-17T17:34:28.793" v="202" actId="20577"/>
        <pc:sldMkLst>
          <pc:docMk/>
          <pc:sldMk cId="912707575" sldId="320"/>
        </pc:sldMkLst>
        <pc:spChg chg="mod">
          <ac:chgData name="James Young" userId="7f8d7c9cdb576883" providerId="LiveId" clId="{682BA6BA-517E-4045-B1E7-016A52CAF7B0}" dt="2024-12-17T17:34:28.793" v="202" actId="20577"/>
          <ac:spMkLst>
            <pc:docMk/>
            <pc:sldMk cId="912707575" sldId="320"/>
            <ac:spMk id="3" creationId="{708276BC-A706-40B5-B51D-6AA00A059507}"/>
          </ac:spMkLst>
        </pc:spChg>
      </pc:sldChg>
      <pc:sldChg chg="modSp mod">
        <pc:chgData name="James Young" userId="7f8d7c9cdb576883" providerId="LiveId" clId="{682BA6BA-517E-4045-B1E7-016A52CAF7B0}" dt="2024-12-12T18:36:04.977" v="70" actId="20577"/>
        <pc:sldMkLst>
          <pc:docMk/>
          <pc:sldMk cId="3552266159" sldId="321"/>
        </pc:sldMkLst>
        <pc:spChg chg="mod">
          <ac:chgData name="James Young" userId="7f8d7c9cdb576883" providerId="LiveId" clId="{682BA6BA-517E-4045-B1E7-016A52CAF7B0}" dt="2024-12-12T18:36:04.977" v="70" actId="20577"/>
          <ac:spMkLst>
            <pc:docMk/>
            <pc:sldMk cId="3552266159" sldId="321"/>
            <ac:spMk id="3" creationId="{0D226855-EFA6-1799-FCC8-21C4783DD4AF}"/>
          </ac:spMkLst>
        </pc:spChg>
      </pc:sldChg>
      <pc:sldChg chg="del">
        <pc:chgData name="James Young" userId="7f8d7c9cdb576883" providerId="LiveId" clId="{682BA6BA-517E-4045-B1E7-016A52CAF7B0}" dt="2024-12-17T17:47:35.715" v="294" actId="2696"/>
        <pc:sldMkLst>
          <pc:docMk/>
          <pc:sldMk cId="645947338" sldId="323"/>
        </pc:sldMkLst>
      </pc:sldChg>
      <pc:sldChg chg="del">
        <pc:chgData name="James Young" userId="7f8d7c9cdb576883" providerId="LiveId" clId="{682BA6BA-517E-4045-B1E7-016A52CAF7B0}" dt="2024-12-12T18:46:44.470" v="151" actId="2696"/>
        <pc:sldMkLst>
          <pc:docMk/>
          <pc:sldMk cId="4031329310" sldId="324"/>
        </pc:sldMkLst>
      </pc:sldChg>
      <pc:sldChg chg="modSp mod">
        <pc:chgData name="James Young" userId="7f8d7c9cdb576883" providerId="LiveId" clId="{682BA6BA-517E-4045-B1E7-016A52CAF7B0}" dt="2024-12-12T18:44:34.152" v="138" actId="255"/>
        <pc:sldMkLst>
          <pc:docMk/>
          <pc:sldMk cId="2535498520" sldId="325"/>
        </pc:sldMkLst>
        <pc:spChg chg="mod">
          <ac:chgData name="James Young" userId="7f8d7c9cdb576883" providerId="LiveId" clId="{682BA6BA-517E-4045-B1E7-016A52CAF7B0}" dt="2024-12-12T18:44:34.152" v="138" actId="255"/>
          <ac:spMkLst>
            <pc:docMk/>
            <pc:sldMk cId="2535498520" sldId="325"/>
            <ac:spMk id="3" creationId="{708276BC-A706-40B5-B51D-6AA00A059507}"/>
          </ac:spMkLst>
        </pc:spChg>
      </pc:sldChg>
      <pc:sldChg chg="modSp mod">
        <pc:chgData name="James Young" userId="7f8d7c9cdb576883" providerId="LiveId" clId="{682BA6BA-517E-4045-B1E7-016A52CAF7B0}" dt="2024-12-12T18:43:46.252" v="132" actId="255"/>
        <pc:sldMkLst>
          <pc:docMk/>
          <pc:sldMk cId="3328950240" sldId="326"/>
        </pc:sldMkLst>
        <pc:spChg chg="mod">
          <ac:chgData name="James Young" userId="7f8d7c9cdb576883" providerId="LiveId" clId="{682BA6BA-517E-4045-B1E7-016A52CAF7B0}" dt="2024-12-12T18:43:46.252" v="132" actId="255"/>
          <ac:spMkLst>
            <pc:docMk/>
            <pc:sldMk cId="3328950240" sldId="326"/>
            <ac:spMk id="3" creationId="{708276BC-A706-40B5-B51D-6AA00A059507}"/>
          </ac:spMkLst>
        </pc:spChg>
      </pc:sldChg>
      <pc:sldChg chg="modSp mod">
        <pc:chgData name="James Young" userId="7f8d7c9cdb576883" providerId="LiveId" clId="{682BA6BA-517E-4045-B1E7-016A52CAF7B0}" dt="2024-12-12T18:43:12.022" v="130" actId="255"/>
        <pc:sldMkLst>
          <pc:docMk/>
          <pc:sldMk cId="1318643211" sldId="327"/>
        </pc:sldMkLst>
        <pc:spChg chg="mod">
          <ac:chgData name="James Young" userId="7f8d7c9cdb576883" providerId="LiveId" clId="{682BA6BA-517E-4045-B1E7-016A52CAF7B0}" dt="2024-12-12T18:43:12.022" v="130" actId="255"/>
          <ac:spMkLst>
            <pc:docMk/>
            <pc:sldMk cId="1318643211" sldId="327"/>
            <ac:spMk id="3" creationId="{708276BC-A706-40B5-B51D-6AA00A059507}"/>
          </ac:spMkLst>
        </pc:spChg>
      </pc:sldChg>
      <pc:sldChg chg="add del">
        <pc:chgData name="James Young" userId="7f8d7c9cdb576883" providerId="LiveId" clId="{682BA6BA-517E-4045-B1E7-016A52CAF7B0}" dt="2024-12-12T18:46:39.433" v="150" actId="2696"/>
        <pc:sldMkLst>
          <pc:docMk/>
          <pc:sldMk cId="217877591" sldId="328"/>
        </pc:sldMkLst>
      </pc:sldChg>
      <pc:sldChg chg="modSp add mod">
        <pc:chgData name="James Young" userId="7f8d7c9cdb576883" providerId="LiveId" clId="{682BA6BA-517E-4045-B1E7-016A52CAF7B0}" dt="2024-12-17T17:46:51.897" v="293" actId="20577"/>
        <pc:sldMkLst>
          <pc:docMk/>
          <pc:sldMk cId="2996257081" sldId="329"/>
        </pc:sldMkLst>
        <pc:spChg chg="mod">
          <ac:chgData name="James Young" userId="7f8d7c9cdb576883" providerId="LiveId" clId="{682BA6BA-517E-4045-B1E7-016A52CAF7B0}" dt="2024-12-17T17:46:51.897" v="293" actId="20577"/>
          <ac:spMkLst>
            <pc:docMk/>
            <pc:sldMk cId="2996257081" sldId="329"/>
            <ac:spMk id="3" creationId="{F48C9A9F-39BA-A600-3330-CDE53DE76901}"/>
          </ac:spMkLst>
        </pc:spChg>
      </pc:sldChg>
      <pc:sldChg chg="modSp add mod">
        <pc:chgData name="James Young" userId="7f8d7c9cdb576883" providerId="LiveId" clId="{682BA6BA-517E-4045-B1E7-016A52CAF7B0}" dt="2024-12-12T18:45:14.379" v="142" actId="255"/>
        <pc:sldMkLst>
          <pc:docMk/>
          <pc:sldMk cId="13602207" sldId="330"/>
        </pc:sldMkLst>
        <pc:spChg chg="mod">
          <ac:chgData name="James Young" userId="7f8d7c9cdb576883" providerId="LiveId" clId="{682BA6BA-517E-4045-B1E7-016A52CAF7B0}" dt="2024-12-12T18:45:14.379" v="142" actId="255"/>
          <ac:spMkLst>
            <pc:docMk/>
            <pc:sldMk cId="13602207" sldId="330"/>
            <ac:spMk id="3" creationId="{E634E32E-BC4C-52F9-2F5F-6BB4A64C447B}"/>
          </ac:spMkLst>
        </pc:spChg>
      </pc:sldChg>
      <pc:sldChg chg="modSp new mod ord">
        <pc:chgData name="James Young" userId="7f8d7c9cdb576883" providerId="LiveId" clId="{682BA6BA-517E-4045-B1E7-016A52CAF7B0}" dt="2024-12-17T17:28:24.879" v="187" actId="20577"/>
        <pc:sldMkLst>
          <pc:docMk/>
          <pc:sldMk cId="2759091411" sldId="331"/>
        </pc:sldMkLst>
        <pc:spChg chg="mod">
          <ac:chgData name="James Young" userId="7f8d7c9cdb576883" providerId="LiveId" clId="{682BA6BA-517E-4045-B1E7-016A52CAF7B0}" dt="2024-12-17T17:21:06.148" v="156" actId="27636"/>
          <ac:spMkLst>
            <pc:docMk/>
            <pc:sldMk cId="2759091411" sldId="331"/>
            <ac:spMk id="2" creationId="{2D597CA0-6CAC-6BF6-8339-F541BB948BB2}"/>
          </ac:spMkLst>
        </pc:spChg>
        <pc:spChg chg="mod">
          <ac:chgData name="James Young" userId="7f8d7c9cdb576883" providerId="LiveId" clId="{682BA6BA-517E-4045-B1E7-016A52CAF7B0}" dt="2024-12-17T17:28:24.879" v="187" actId="20577"/>
          <ac:spMkLst>
            <pc:docMk/>
            <pc:sldMk cId="2759091411" sldId="331"/>
            <ac:spMk id="3" creationId="{9408C794-2C84-DA69-7C7B-9BBAD7C2C4F6}"/>
          </ac:spMkLst>
        </pc:spChg>
      </pc:sldChg>
      <pc:sldChg chg="modSp new mod">
        <pc:chgData name="James Young" userId="7f8d7c9cdb576883" providerId="LiveId" clId="{682BA6BA-517E-4045-B1E7-016A52CAF7B0}" dt="2024-12-17T17:37:03.463" v="218" actId="113"/>
        <pc:sldMkLst>
          <pc:docMk/>
          <pc:sldMk cId="2822627069" sldId="332"/>
        </pc:sldMkLst>
        <pc:spChg chg="mod">
          <ac:chgData name="James Young" userId="7f8d7c9cdb576883" providerId="LiveId" clId="{682BA6BA-517E-4045-B1E7-016A52CAF7B0}" dt="2024-12-17T17:35:22.634" v="205" actId="27636"/>
          <ac:spMkLst>
            <pc:docMk/>
            <pc:sldMk cId="2822627069" sldId="332"/>
            <ac:spMk id="2" creationId="{8786EA3C-A0D4-3DC1-CC24-DCFD9D8B91C0}"/>
          </ac:spMkLst>
        </pc:spChg>
        <pc:spChg chg="mod">
          <ac:chgData name="James Young" userId="7f8d7c9cdb576883" providerId="LiveId" clId="{682BA6BA-517E-4045-B1E7-016A52CAF7B0}" dt="2024-12-17T17:37:03.463" v="218" actId="113"/>
          <ac:spMkLst>
            <pc:docMk/>
            <pc:sldMk cId="2822627069" sldId="332"/>
            <ac:spMk id="3" creationId="{E2CBA72E-A6E4-6302-3ED1-1F51B79AC790}"/>
          </ac:spMkLst>
        </pc:spChg>
      </pc:sldChg>
      <pc:sldChg chg="modSp new mod">
        <pc:chgData name="James Young" userId="7f8d7c9cdb576883" providerId="LiveId" clId="{682BA6BA-517E-4045-B1E7-016A52CAF7B0}" dt="2024-12-17T17:39:38.080" v="244" actId="20577"/>
        <pc:sldMkLst>
          <pc:docMk/>
          <pc:sldMk cId="2270650345" sldId="333"/>
        </pc:sldMkLst>
        <pc:spChg chg="mod">
          <ac:chgData name="James Young" userId="7f8d7c9cdb576883" providerId="LiveId" clId="{682BA6BA-517E-4045-B1E7-016A52CAF7B0}" dt="2024-12-17T17:37:46.581" v="221" actId="27636"/>
          <ac:spMkLst>
            <pc:docMk/>
            <pc:sldMk cId="2270650345" sldId="333"/>
            <ac:spMk id="2" creationId="{8174D773-CC14-88B9-A859-1B9DE9679493}"/>
          </ac:spMkLst>
        </pc:spChg>
        <pc:spChg chg="mod">
          <ac:chgData name="James Young" userId="7f8d7c9cdb576883" providerId="LiveId" clId="{682BA6BA-517E-4045-B1E7-016A52CAF7B0}" dt="2024-12-17T17:39:38.080" v="244" actId="20577"/>
          <ac:spMkLst>
            <pc:docMk/>
            <pc:sldMk cId="2270650345" sldId="333"/>
            <ac:spMk id="3" creationId="{4E290DBF-2106-BD76-24D2-296130F7AFA7}"/>
          </ac:spMkLst>
        </pc:spChg>
      </pc:sldChg>
      <pc:sldChg chg="modSp new mod">
        <pc:chgData name="James Young" userId="7f8d7c9cdb576883" providerId="LiveId" clId="{682BA6BA-517E-4045-B1E7-016A52CAF7B0}" dt="2024-12-17T17:42:33.016" v="265" actId="20577"/>
        <pc:sldMkLst>
          <pc:docMk/>
          <pc:sldMk cId="3180933400" sldId="334"/>
        </pc:sldMkLst>
        <pc:spChg chg="mod">
          <ac:chgData name="James Young" userId="7f8d7c9cdb576883" providerId="LiveId" clId="{682BA6BA-517E-4045-B1E7-016A52CAF7B0}" dt="2024-12-17T17:40:36.663" v="247" actId="27636"/>
          <ac:spMkLst>
            <pc:docMk/>
            <pc:sldMk cId="3180933400" sldId="334"/>
            <ac:spMk id="2" creationId="{C26AD4C2-86F9-7B52-ECB7-C0695AAC18F5}"/>
          </ac:spMkLst>
        </pc:spChg>
        <pc:spChg chg="mod">
          <ac:chgData name="James Young" userId="7f8d7c9cdb576883" providerId="LiveId" clId="{682BA6BA-517E-4045-B1E7-016A52CAF7B0}" dt="2024-12-17T17:42:33.016" v="265" actId="20577"/>
          <ac:spMkLst>
            <pc:docMk/>
            <pc:sldMk cId="3180933400" sldId="334"/>
            <ac:spMk id="3" creationId="{AE1E53C0-94EA-3CE5-9B81-8DDAB9119E26}"/>
          </ac:spMkLst>
        </pc:spChg>
      </pc:sldChg>
      <pc:sldChg chg="modSp new mod">
        <pc:chgData name="James Young" userId="7f8d7c9cdb576883" providerId="LiveId" clId="{682BA6BA-517E-4045-B1E7-016A52CAF7B0}" dt="2024-12-17T17:45:39.167" v="284" actId="113"/>
        <pc:sldMkLst>
          <pc:docMk/>
          <pc:sldMk cId="3262123608" sldId="335"/>
        </pc:sldMkLst>
        <pc:spChg chg="mod">
          <ac:chgData name="James Young" userId="7f8d7c9cdb576883" providerId="LiveId" clId="{682BA6BA-517E-4045-B1E7-016A52CAF7B0}" dt="2024-12-17T17:43:14.440" v="268" actId="27636"/>
          <ac:spMkLst>
            <pc:docMk/>
            <pc:sldMk cId="3262123608" sldId="335"/>
            <ac:spMk id="2" creationId="{42B85D10-73CA-BC01-B324-74E4C4B1540C}"/>
          </ac:spMkLst>
        </pc:spChg>
        <pc:spChg chg="mod">
          <ac:chgData name="James Young" userId="7f8d7c9cdb576883" providerId="LiveId" clId="{682BA6BA-517E-4045-B1E7-016A52CAF7B0}" dt="2024-12-17T17:45:39.167" v="284" actId="113"/>
          <ac:spMkLst>
            <pc:docMk/>
            <pc:sldMk cId="3262123608" sldId="335"/>
            <ac:spMk id="3" creationId="{068D880C-4F18-7CFC-1419-1C9158E7421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12/17/2024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4D773-CC14-88B9-A859-1B9DE9679493}"/>
              </a:ext>
            </a:extLst>
          </p:cNvPr>
          <p:cNvSpPr>
            <a:spLocks noGrp="1"/>
          </p:cNvSpPr>
          <p:nvPr>
            <p:ph type="title"/>
          </p:nvPr>
        </p:nvSpPr>
        <p:spPr>
          <a:xfrm>
            <a:off x="628650" y="365127"/>
            <a:ext cx="7886700" cy="4894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E290DBF-2106-BD76-24D2-296130F7AFA7}"/>
              </a:ext>
            </a:extLst>
          </p:cNvPr>
          <p:cNvSpPr>
            <a:spLocks noGrp="1"/>
          </p:cNvSpPr>
          <p:nvPr>
            <p:ph idx="1"/>
          </p:nvPr>
        </p:nvSpPr>
        <p:spPr>
          <a:xfrm>
            <a:off x="628650" y="511953"/>
            <a:ext cx="7886700" cy="5665010"/>
          </a:xfrm>
        </p:spPr>
        <p:txBody>
          <a:bodyPr/>
          <a:lstStyle/>
          <a:p>
            <a:pPr marL="0" indent="0">
              <a:buNone/>
            </a:pPr>
            <a:r>
              <a:rPr lang="en-US" sz="2400" dirty="0">
                <a:solidFill>
                  <a:srgbClr val="00B050"/>
                </a:solidFill>
                <a:effectLst/>
                <a:latin typeface="Times New Roman" panose="02020603050405020304" pitchFamily="18" charset="0"/>
                <a:ea typeface="Times New Roman" panose="02020603050405020304" pitchFamily="18" charset="0"/>
              </a:rPr>
              <a:t>JEALOUS:  </a:t>
            </a:r>
            <a:r>
              <a:rPr lang="en-US" sz="2400" b="1" dirty="0">
                <a:solidFill>
                  <a:srgbClr val="00B050"/>
                </a:solidFill>
                <a:effectLst/>
                <a:latin typeface="Tempus Sans ITC" panose="04020404030D07020202" pitchFamily="82" charset="0"/>
                <a:ea typeface="Times New Roman" panose="02020603050405020304" pitchFamily="18" charset="0"/>
              </a:rPr>
              <a:t>Mtt 27:18 “</a:t>
            </a:r>
            <a:r>
              <a:rPr lang="en-US" sz="2400" dirty="0">
                <a:solidFill>
                  <a:srgbClr val="00B050"/>
                </a:solidFill>
                <a:effectLst/>
                <a:latin typeface="Tempus Sans ITC" panose="04020404030D07020202" pitchFamily="82" charset="0"/>
                <a:ea typeface="Times New Roman" panose="02020603050405020304" pitchFamily="18" charset="0"/>
              </a:rPr>
              <a:t>For Pilate knew it was out of self-interest that they had handed Jesus over to him.”  </a:t>
            </a:r>
          </a:p>
          <a:p>
            <a:pPr marL="0" indent="0">
              <a:buNone/>
            </a:pPr>
            <a:r>
              <a:rPr lang="en-US" sz="2400" b="1" dirty="0">
                <a:solidFill>
                  <a:srgbClr val="00B050"/>
                </a:solidFill>
                <a:effectLst/>
                <a:latin typeface="Tempus Sans ITC" panose="04020404030D07020202" pitchFamily="82" charset="0"/>
                <a:ea typeface="Times New Roman" panose="02020603050405020304" pitchFamily="18" charset="0"/>
              </a:rPr>
              <a:t>Acts 13:45 “</a:t>
            </a:r>
            <a:r>
              <a:rPr lang="en-US" sz="2400" dirty="0">
                <a:solidFill>
                  <a:srgbClr val="00B050"/>
                </a:solidFill>
                <a:effectLst/>
                <a:latin typeface="Tempus Sans ITC" panose="04020404030D07020202" pitchFamily="82" charset="0"/>
                <a:ea typeface="Times New Roman" panose="02020603050405020304" pitchFamily="18" charset="0"/>
              </a:rPr>
              <a:t>When the Jews saw the crowds, they were filled with jealousy. They began to contradict what Paul was saying and heaped abuse on him”  </a:t>
            </a:r>
          </a:p>
          <a:p>
            <a:pPr marL="0" indent="0">
              <a:buNone/>
            </a:pPr>
            <a:r>
              <a:rPr lang="en-US" sz="2400" b="1" dirty="0">
                <a:solidFill>
                  <a:srgbClr val="00B050"/>
                </a:solidFill>
                <a:effectLst/>
                <a:latin typeface="Tempus Sans ITC" panose="04020404030D07020202" pitchFamily="82" charset="0"/>
                <a:ea typeface="Times New Roman" panose="02020603050405020304" pitchFamily="18" charset="0"/>
              </a:rPr>
              <a:t>John 12:9-11 “</a:t>
            </a:r>
            <a:r>
              <a:rPr lang="en-US" sz="2400" baseline="30000" dirty="0">
                <a:solidFill>
                  <a:srgbClr val="00B050"/>
                </a:solidFill>
                <a:effectLst/>
                <a:latin typeface="Tempus Sans ITC" panose="04020404030D07020202" pitchFamily="82" charset="0"/>
                <a:ea typeface="Aptos" panose="020B0004020202020204" pitchFamily="34" charset="0"/>
                <a:cs typeface="Times New Roman" panose="02020603050405020304" pitchFamily="18" charset="0"/>
              </a:rPr>
              <a:t> </a:t>
            </a:r>
            <a:r>
              <a:rPr lang="en-US" sz="2400" dirty="0">
                <a:solidFill>
                  <a:srgbClr val="00B050"/>
                </a:solidFill>
                <a:effectLst/>
                <a:latin typeface="Tempus Sans ITC" panose="04020404030D07020202" pitchFamily="82" charset="0"/>
                <a:ea typeface="Aptos" panose="020B0004020202020204" pitchFamily="34" charset="0"/>
                <a:cs typeface="Times New Roman" panose="02020603050405020304" pitchFamily="18" charset="0"/>
              </a:rPr>
              <a:t>When the large crowd of the Jews learned that Jesus</a:t>
            </a:r>
            <a:r>
              <a:rPr lang="en-US" sz="2400" baseline="30000" dirty="0">
                <a:solidFill>
                  <a:srgbClr val="00B050"/>
                </a:solidFill>
                <a:effectLst/>
                <a:latin typeface="Tempus Sans ITC" panose="04020404030D07020202" pitchFamily="82" charset="0"/>
                <a:ea typeface="Aptos" panose="020B0004020202020204" pitchFamily="34" charset="0"/>
                <a:cs typeface="Times New Roman" panose="02020603050405020304" pitchFamily="18" charset="0"/>
              </a:rPr>
              <a:t> </a:t>
            </a:r>
            <a:r>
              <a:rPr lang="en-US" sz="2400" dirty="0">
                <a:solidFill>
                  <a:srgbClr val="00B050"/>
                </a:solidFill>
                <a:effectLst/>
                <a:latin typeface="Tempus Sans ITC" panose="04020404030D07020202" pitchFamily="82" charset="0"/>
                <a:ea typeface="Aptos" panose="020B0004020202020204" pitchFamily="34" charset="0"/>
                <a:cs typeface="Times New Roman" panose="02020603050405020304" pitchFamily="18" charset="0"/>
              </a:rPr>
              <a:t>was there, they came, not only on account of him but also to see Lazarus, whom he had raised from the dead. </a:t>
            </a:r>
            <a:r>
              <a:rPr lang="en-US" sz="2400" baseline="30000" dirty="0">
                <a:solidFill>
                  <a:srgbClr val="00B050"/>
                </a:solidFill>
                <a:effectLst/>
                <a:latin typeface="Tempus Sans ITC" panose="04020404030D07020202" pitchFamily="82" charset="0"/>
                <a:ea typeface="Aptos" panose="020B0004020202020204" pitchFamily="34" charset="0"/>
                <a:cs typeface="Times New Roman" panose="02020603050405020304" pitchFamily="18" charset="0"/>
              </a:rPr>
              <a:t>10 </a:t>
            </a:r>
            <a:r>
              <a:rPr lang="en-US" sz="2400" dirty="0">
                <a:solidFill>
                  <a:srgbClr val="00B050"/>
                </a:solidFill>
                <a:effectLst/>
                <a:latin typeface="Tempus Sans ITC" panose="04020404030D07020202" pitchFamily="82" charset="0"/>
                <a:ea typeface="Aptos" panose="020B0004020202020204" pitchFamily="34" charset="0"/>
                <a:cs typeface="Times New Roman" panose="02020603050405020304" pitchFamily="18" charset="0"/>
              </a:rPr>
              <a:t>So the chief priests made plans to put Lazarus to death as well, </a:t>
            </a:r>
            <a:r>
              <a:rPr lang="en-US" sz="2400" baseline="30000" dirty="0">
                <a:solidFill>
                  <a:srgbClr val="00B050"/>
                </a:solidFill>
                <a:effectLst/>
                <a:latin typeface="Tempus Sans ITC" panose="04020404030D07020202" pitchFamily="82" charset="0"/>
                <a:ea typeface="Aptos" panose="020B0004020202020204" pitchFamily="34" charset="0"/>
                <a:cs typeface="Times New Roman" panose="02020603050405020304" pitchFamily="18" charset="0"/>
              </a:rPr>
              <a:t>11 </a:t>
            </a:r>
            <a:r>
              <a:rPr lang="en-US" sz="2400" dirty="0">
                <a:solidFill>
                  <a:srgbClr val="00B050"/>
                </a:solidFill>
                <a:effectLst/>
                <a:latin typeface="Tempus Sans ITC" panose="04020404030D07020202" pitchFamily="82" charset="0"/>
                <a:ea typeface="Aptos" panose="020B0004020202020204" pitchFamily="34" charset="0"/>
                <a:cs typeface="Times New Roman" panose="02020603050405020304" pitchFamily="18" charset="0"/>
              </a:rPr>
              <a:t>because on account of him many of the Jews were going away and believing in Jesus.”  </a:t>
            </a:r>
          </a:p>
          <a:p>
            <a:pPr marL="0" indent="0">
              <a:buNone/>
            </a:pPr>
            <a:endParaRPr lang="en-US" sz="2400" dirty="0">
              <a:solidFill>
                <a:srgbClr val="00B050"/>
              </a:solidFill>
              <a:latin typeface="Tempus Sans ITC" panose="04020404030D07020202" pitchFamily="82" charset="0"/>
              <a:ea typeface="Aptos" panose="020B0004020202020204" pitchFamily="34" charset="0"/>
              <a:cs typeface="Times New Roman" panose="02020603050405020304" pitchFamily="18" charset="0"/>
            </a:endParaRPr>
          </a:p>
          <a:p>
            <a:pPr marL="0" indent="0">
              <a:buNone/>
            </a:pPr>
            <a:r>
              <a:rPr lang="en-US" sz="2400" dirty="0">
                <a:solidFill>
                  <a:srgbClr val="FF0000"/>
                </a:solidFill>
                <a:effectLst/>
                <a:latin typeface="Tempus Sans ITC" panose="04020404030D07020202" pitchFamily="82" charset="0"/>
                <a:ea typeface="Aptos" panose="020B0004020202020204" pitchFamily="34" charset="0"/>
                <a:cs typeface="Times New Roman" panose="02020603050405020304" pitchFamily="18" charset="0"/>
              </a:rPr>
              <a:t>Do </a:t>
            </a:r>
            <a:r>
              <a:rPr lang="en-US" sz="2400" b="1" dirty="0">
                <a:solidFill>
                  <a:srgbClr val="FF0000"/>
                </a:solidFill>
                <a:effectLst/>
                <a:latin typeface="Tempus Sans ITC" panose="04020404030D07020202" pitchFamily="82" charset="0"/>
                <a:ea typeface="Aptos" panose="020B0004020202020204" pitchFamily="34" charset="0"/>
                <a:cs typeface="Times New Roman" panose="02020603050405020304" pitchFamily="18" charset="0"/>
              </a:rPr>
              <a:t>WE</a:t>
            </a:r>
            <a:r>
              <a:rPr lang="en-US" sz="2400" dirty="0">
                <a:solidFill>
                  <a:srgbClr val="FF0000"/>
                </a:solidFill>
                <a:effectLst/>
                <a:latin typeface="Tempus Sans ITC" panose="04020404030D07020202" pitchFamily="82" charset="0"/>
                <a:ea typeface="Aptos" panose="020B0004020202020204" pitchFamily="34" charset="0"/>
                <a:cs typeface="Times New Roman" panose="02020603050405020304" pitchFamily="18" charset="0"/>
              </a:rPr>
              <a:t> let things get in the way of loving and obeying the Lord???</a:t>
            </a:r>
            <a:endParaRPr lang="en-US" sz="2400"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270650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“Then Herod secretly called the magi and determined from them the exact time the star appeared. And he sent them to Bethlehem and said, ‘go and search carefully for the Child; and when you have found Him, report to me, so that I too may come and worship Him.’ After hearing the king, they went their way; and the star, which they had seen in the east, went on before them until it came and stood over the place where the Child was.” “When they saw the star, they rejoiced with exceedingly great joy. </a:t>
            </a:r>
          </a:p>
          <a:p>
            <a:pPr marL="0" indent="0">
              <a:lnSpc>
                <a:spcPct val="107000"/>
              </a:lnSpc>
              <a:spcBef>
                <a:spcPts val="0"/>
              </a:spcBef>
              <a:spcAft>
                <a:spcPts val="6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And when they had </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come into the house</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they saw the young Child with Mary, His mother, and fell down, and worshiped Him. And when they had opened their treasures, they presented gifts to Him: gold, frankincense, and myrrh. Then, being divinely warned in a dream that they should not return to Herod, they departed for their own country another way.” </a:t>
            </a: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(Matthew 2:7-12)       </a:t>
            </a:r>
            <a:r>
              <a:rPr lang="en-US" sz="1800" kern="0" dirty="0">
                <a:solidFill>
                  <a:srgbClr val="FF0000"/>
                </a:solidFill>
                <a:effectLst/>
                <a:latin typeface="Times New Roman" panose="02020603050405020304" pitchFamily="18" charset="0"/>
                <a:ea typeface="Times New Roman" panose="02020603050405020304" pitchFamily="18" charset="0"/>
              </a:rPr>
              <a:t>Do </a:t>
            </a:r>
            <a:r>
              <a:rPr lang="en-US" sz="1800" b="1" kern="0" dirty="0">
                <a:solidFill>
                  <a:srgbClr val="FF0000"/>
                </a:solidFill>
                <a:effectLst/>
                <a:latin typeface="Times New Roman" panose="02020603050405020304" pitchFamily="18" charset="0"/>
                <a:ea typeface="Times New Roman" panose="02020603050405020304" pitchFamily="18" charset="0"/>
              </a:rPr>
              <a:t>WE</a:t>
            </a:r>
            <a:r>
              <a:rPr lang="en-US" sz="1800" kern="0" dirty="0">
                <a:solidFill>
                  <a:srgbClr val="FF0000"/>
                </a:solidFill>
                <a:effectLst/>
                <a:latin typeface="Times New Roman" panose="02020603050405020304" pitchFamily="18" charset="0"/>
                <a:ea typeface="Times New Roman" panose="02020603050405020304" pitchFamily="18" charset="0"/>
              </a:rPr>
              <a:t> obediently follow the Lord’s teachings???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1000" dirty="0">
              <a:effectLst/>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r>
              <a:rPr lang="en-US" dirty="0">
                <a:effectLst/>
                <a:latin typeface="Times New Roman" panose="02020603050405020304" pitchFamily="18" charset="0"/>
                <a:ea typeface="Times New Roman" panose="02020603050405020304" pitchFamily="18" charset="0"/>
              </a:rPr>
              <a:t>“When they had gone, an angel of the Lord appeared to Joseph in a dream. “Get up,” he said, “take the child and his mother and escape to Egypt. Stay there until I tell you, for Herod is going to search for the child to kill him.” So he got up, took the child and his mother during the night and left for Egypt, where he stayed until the death of Herod. And so was fulfilled what the Lord had said through the prophet: “Out of Egypt I called my son.”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AD4C2-86F9-7B52-ECB7-C0695AAC18F5}"/>
              </a:ext>
            </a:extLst>
          </p:cNvPr>
          <p:cNvSpPr>
            <a:spLocks noGrp="1"/>
          </p:cNvSpPr>
          <p:nvPr>
            <p:ph type="title"/>
          </p:nvPr>
        </p:nvSpPr>
        <p:spPr>
          <a:xfrm>
            <a:off x="628650" y="365126"/>
            <a:ext cx="78867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E1E53C0-94EA-3CE5-9B81-8DDAB9119E26}"/>
              </a:ext>
            </a:extLst>
          </p:cNvPr>
          <p:cNvSpPr>
            <a:spLocks noGrp="1"/>
          </p:cNvSpPr>
          <p:nvPr>
            <p:ph idx="1"/>
          </p:nvPr>
        </p:nvSpPr>
        <p:spPr>
          <a:xfrm>
            <a:off x="628650" y="546051"/>
            <a:ext cx="7886700" cy="5630912"/>
          </a:xfrm>
        </p:spPr>
        <p:txBody>
          <a:bodyPr>
            <a:normAutofit/>
          </a:bodyPr>
          <a:lstStyle/>
          <a:p>
            <a:pPr marL="0" indent="0">
              <a:buNone/>
            </a:pPr>
            <a:endParaRPr lang="en-US" b="1" dirty="0">
              <a:solidFill>
                <a:srgbClr val="00B050"/>
              </a:solidFill>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b="1"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Ps. 46:1 “</a:t>
            </a:r>
            <a:r>
              <a:rPr lang="en-US"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God is our refuge and strength, a very present help in trouble.”  </a:t>
            </a:r>
          </a:p>
          <a:p>
            <a:pPr marL="0" indent="0">
              <a:buNone/>
            </a:pPr>
            <a:r>
              <a:rPr lang="en-US" b="1"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2 </a:t>
            </a:r>
            <a:r>
              <a:rPr lang="en-US" b="1" dirty="0" err="1">
                <a:solidFill>
                  <a:srgbClr val="00B050"/>
                </a:solidFill>
                <a:effectLst/>
                <a:latin typeface="Aptos" panose="020B0004020202020204" pitchFamily="34" charset="0"/>
                <a:ea typeface="Aptos" panose="020B0004020202020204" pitchFamily="34" charset="0"/>
                <a:cs typeface="Times New Roman" panose="02020603050405020304" pitchFamily="18" charset="0"/>
              </a:rPr>
              <a:t>Thess</a:t>
            </a:r>
            <a:r>
              <a:rPr lang="en-US" b="1"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r>
              <a:rPr lang="en-US"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3:3 “But the Lord is faithful. He will establish you and guard you against the evil one.”</a:t>
            </a:r>
          </a:p>
          <a:p>
            <a:pPr marL="0" indent="0">
              <a:buNone/>
            </a:pPr>
            <a:r>
              <a:rPr lang="en-US" b="1"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Rom 8:28 “</a:t>
            </a:r>
            <a:r>
              <a:rPr lang="en-US"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And we know that God causes all things to work together for good to those who love God”.    </a:t>
            </a:r>
            <a:r>
              <a:rPr lang="en-US"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a:t>
            </a:r>
          </a:p>
          <a:p>
            <a:pPr marL="0" indent="0">
              <a:buNone/>
            </a:pPr>
            <a:endParaRPr lang="en-US" dirty="0">
              <a:solidFill>
                <a:srgbClr val="FF0000"/>
              </a:solidFill>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Do </a:t>
            </a:r>
            <a:r>
              <a:rPr lang="en-US" b="1"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WE</a:t>
            </a:r>
            <a:r>
              <a:rPr lang="en-US" u="sng"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truly</a:t>
            </a:r>
            <a:r>
              <a:rPr lang="en-US"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trust that God is watching over us????</a:t>
            </a:r>
            <a:endParaRPr lang="en-US" dirty="0"/>
          </a:p>
        </p:txBody>
      </p:sp>
    </p:spTree>
    <p:extLst>
      <p:ext uri="{BB962C8B-B14F-4D97-AF65-F5344CB8AC3E}">
        <p14:creationId xmlns:p14="http://schemas.microsoft.com/office/powerpoint/2010/main" val="3180933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When Herod realized that he had been outwitted by the Magi, he was furious, and he gave orders to kill all the boys in Bethlehem and its vicinity who were two years old and under, in accordance with the time he had learned from the Magi. Then what was said through the prophet Jeremiah was fulfilled:  </a:t>
            </a:r>
            <a:r>
              <a:rPr lang="en-US" kern="0" baseline="30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i="1" kern="0" dirty="0">
                <a:effectLst/>
                <a:latin typeface="Times New Roman" panose="02020603050405020304" pitchFamily="18" charset="0"/>
                <a:ea typeface="Times New Roman" panose="02020603050405020304" pitchFamily="18" charset="0"/>
                <a:cs typeface="Times New Roman" panose="02020603050405020304" pitchFamily="18" charset="0"/>
              </a:rPr>
              <a:t>A voice is heard in Ramah, weeping and great mourning, Rachel weeping for her children and refusing to be comforted, because they are no more</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After Herod died, an angel of the Lord appeared in a dream to Joseph in Egypt and said, “Get up, take the child and his mother and go to the land of Israel, for those who were trying to take the child’s life are dead.” So he got up, took the child and his mother and went to the land of Israel. </a:t>
            </a:r>
            <a:r>
              <a:rPr lang="en-US" kern="0" baseline="30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But when he heard that Archelaus was reigning in Judea in place of his father Herod, he was afraid to go there. Having been warned in a dream, he withdrew to the district of Galilee, and he went and </a:t>
            </a: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lived in a town called Nazareth</a:t>
            </a: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So was fulfilled what was said through the prophets, that He would be called a Nazarene.” </a:t>
            </a: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(Matthew 2:13-23)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85D10-73CA-BC01-B324-74E4C4B1540C}"/>
              </a:ext>
            </a:extLst>
          </p:cNvPr>
          <p:cNvSpPr>
            <a:spLocks noGrp="1"/>
          </p:cNvSpPr>
          <p:nvPr>
            <p:ph type="title"/>
          </p:nvPr>
        </p:nvSpPr>
        <p:spPr>
          <a:xfrm>
            <a:off x="628650" y="365126"/>
            <a:ext cx="78867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68D880C-4F18-7CFC-1419-1C9158E7421C}"/>
              </a:ext>
            </a:extLst>
          </p:cNvPr>
          <p:cNvSpPr>
            <a:spLocks noGrp="1"/>
          </p:cNvSpPr>
          <p:nvPr>
            <p:ph idx="1"/>
          </p:nvPr>
        </p:nvSpPr>
        <p:spPr>
          <a:xfrm>
            <a:off x="628650" y="554677"/>
            <a:ext cx="7886700" cy="5622286"/>
          </a:xfrm>
        </p:spPr>
        <p:txBody>
          <a:bodyPr>
            <a:normAutofit lnSpcReduction="10000"/>
          </a:bodyPr>
          <a:lstStyle/>
          <a:p>
            <a:pPr marL="0" indent="0">
              <a:buNone/>
            </a:pPr>
            <a:r>
              <a:rPr lang="en-US" b="1"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Isaiah 14:27 “</a:t>
            </a:r>
            <a:r>
              <a:rPr lang="en-US"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For the Lord of hosts has purposed, and who will annul it? His hand is stretched out, and who will turn it back?”  </a:t>
            </a:r>
          </a:p>
          <a:p>
            <a:pPr marL="0" indent="0">
              <a:buNone/>
            </a:pPr>
            <a:r>
              <a:rPr lang="en-US" b="1"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Prov 21:30 “</a:t>
            </a:r>
            <a:r>
              <a:rPr lang="en-US"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No wisdom, no understanding, no counsel can avail against the Lord.” </a:t>
            </a:r>
          </a:p>
          <a:p>
            <a:pPr marL="0" indent="0">
              <a:buNone/>
            </a:pPr>
            <a:r>
              <a:rPr lang="en-US" b="1"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Palms 33:11 “</a:t>
            </a:r>
            <a:r>
              <a:rPr lang="en-US"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The counsel of the Lord stands forever, the plans of his heart to all generations.”</a:t>
            </a:r>
          </a:p>
          <a:p>
            <a:pPr marL="0" indent="0">
              <a:buNone/>
            </a:pPr>
            <a:r>
              <a:rPr lang="en-US"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r>
              <a:rPr lang="en-US" b="1"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Eph 1:11 “</a:t>
            </a:r>
            <a:r>
              <a:rPr lang="en-US"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In Him we have obtained an inheritance, having been predestined according to the purpose of Him </a:t>
            </a:r>
            <a:r>
              <a:rPr lang="en-US" b="1"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who works all things according to the counsel of His will</a:t>
            </a:r>
            <a:r>
              <a:rPr lang="en-US"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p>
          <a:p>
            <a:pPr marL="0" indent="0">
              <a:buNone/>
            </a:pPr>
            <a:endParaRPr lang="en-US" sz="1000" kern="100" dirty="0">
              <a:solidFill>
                <a:srgbClr val="00B050"/>
              </a:solidFill>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Do </a:t>
            </a:r>
            <a:r>
              <a:rPr lang="en-US"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WE</a:t>
            </a:r>
            <a:r>
              <a:rPr lang="en-US"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know God’s will and are we attempting to follow it?</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262123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51DA2-A0DF-CD12-1170-182861F391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8EB76B-6015-F6C5-0FE2-1897346F2FD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634E32E-BC4C-52F9-2F5F-6BB4A64C447B}"/>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“Now His parents went to Jerusalem every year at the Feast of the Passover. And when he became twelve, they went up there and after spending the full number of days they returned home but Jesus remained behind and His parents were unaware of it. After a days journey they did not find Jesus and returned to Jerusalem where they found Him in the temple, listening and asking questions of the teachers. . . . . So all returned to Nazareth, and He continued in subjections to them; and His mother treasured all these things in her heart. And Jesus kept increasing in wisdom and stature, and in favor with God and men.” </a:t>
            </a: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(Luke2:41-52)</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02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DFEE2-FE6F-5EB7-7BC4-C158ECC85E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990408-FE22-068A-3710-FBA2AD2CD2F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48C9A9F-39BA-A600-3330-CDE53DE76901}"/>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kern="0" dirty="0">
                <a:solidFill>
                  <a:srgbClr val="00B050"/>
                </a:solidFill>
                <a:effectLst/>
                <a:latin typeface="Tempus Sans ITC" panose="04020404030D07020202" pitchFamily="82" charset="0"/>
                <a:ea typeface="Times New Roman" panose="02020603050405020304" pitchFamily="18" charset="0"/>
                <a:cs typeface="Times New Roman" panose="02020603050405020304" pitchFamily="18" charset="0"/>
              </a:rPr>
              <a:t>So, as we prepare to celebrate the Christmas season, let us remember the miraculous events, the prophecies fulfilled, and the divine grace that unfolded in the birth of Jesus. It is a story of God’s boundless love for humanity, a love that took the form of a vulnerable baby, born in a humble stable, to bring salvation and eternal life to all who believe.</a:t>
            </a:r>
            <a:endParaRPr lang="en-US" sz="24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“For to us a Child is born, to us a Son is given, and the government will be on His shoulders. And He will be called Wonderful Counselor, Mighty God, Everlasting Father, Prince of Peace.”   (</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Isaiah 9:6</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6257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The Christmas Story  </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97CA0-6CAC-6BF6-8339-F541BB948BB2}"/>
              </a:ext>
            </a:extLst>
          </p:cNvPr>
          <p:cNvSpPr>
            <a:spLocks noGrp="1"/>
          </p:cNvSpPr>
          <p:nvPr>
            <p:ph type="title"/>
          </p:nvPr>
        </p:nvSpPr>
        <p:spPr>
          <a:xfrm>
            <a:off x="628650" y="365126"/>
            <a:ext cx="7886700" cy="6619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08C794-2C84-DA69-7C7B-9BBAD7C2C4F6}"/>
              </a:ext>
            </a:extLst>
          </p:cNvPr>
          <p:cNvSpPr>
            <a:spLocks noGrp="1"/>
          </p:cNvSpPr>
          <p:nvPr>
            <p:ph idx="1"/>
          </p:nvPr>
        </p:nvSpPr>
        <p:spPr>
          <a:xfrm>
            <a:off x="628650" y="557901"/>
            <a:ext cx="7886700" cy="5619062"/>
          </a:xfrm>
        </p:spPr>
        <p:txBody>
          <a:bodyPr>
            <a:normAutofit/>
          </a:bodyPr>
          <a:lstStyle/>
          <a:p>
            <a:pPr marL="0" marR="0" indent="0">
              <a:buNone/>
            </a:pPr>
            <a:r>
              <a:rPr lang="en-US" sz="2400" b="1" dirty="0">
                <a:solidFill>
                  <a:srgbClr val="00B050"/>
                </a:solidFill>
                <a:effectLst/>
                <a:latin typeface="Tempus Sans ITC" panose="04020404030D07020202" pitchFamily="82" charset="0"/>
                <a:ea typeface="Times New Roman" panose="02020603050405020304" pitchFamily="18" charset="0"/>
              </a:rPr>
              <a:t>John 1:1-3  “In the beginning was the Word, and the Word was with God, and the Word was God. He was in the beginning with God. All things came into being through Him, and apart from Him nothing came into being…”</a:t>
            </a:r>
            <a:endParaRPr lang="en-US" sz="2400" dirty="0">
              <a:effectLst/>
              <a:latin typeface="Times New Roman" panose="02020603050405020304" pitchFamily="18" charset="0"/>
              <a:ea typeface="Times New Roman" panose="02020603050405020304" pitchFamily="18" charset="0"/>
            </a:endParaRPr>
          </a:p>
          <a:p>
            <a:pPr marL="0" marR="0" indent="0">
              <a:buNone/>
            </a:pPr>
            <a:endParaRPr lang="en-US" sz="1000" b="1" dirty="0">
              <a:solidFill>
                <a:srgbClr val="00B050"/>
              </a:solidFill>
              <a:effectLst/>
              <a:latin typeface="Tempus Sans ITC" panose="04020404030D07020202" pitchFamily="82" charset="0"/>
              <a:ea typeface="Times New Roman" panose="02020603050405020304" pitchFamily="18" charset="0"/>
            </a:endParaRPr>
          </a:p>
          <a:p>
            <a:pPr marL="0" marR="0" indent="0">
              <a:buNone/>
            </a:pPr>
            <a:r>
              <a:rPr lang="en-US" sz="2400" b="1" dirty="0">
                <a:solidFill>
                  <a:srgbClr val="00B050"/>
                </a:solidFill>
                <a:effectLst/>
                <a:latin typeface="Tempus Sans ITC" panose="04020404030D07020202" pitchFamily="82" charset="0"/>
                <a:ea typeface="Times New Roman" panose="02020603050405020304" pitchFamily="18" charset="0"/>
              </a:rPr>
              <a:t>Heb 2:6,7  “What is man, that You remember Him? Or the Son of Man, that you are concerned about Him? You have made Him for a little while lower than the angels. . . .”</a:t>
            </a:r>
          </a:p>
          <a:p>
            <a:pPr marL="0" marR="0" indent="0">
              <a:buNone/>
            </a:pPr>
            <a:endParaRPr lang="en-US" sz="1000" dirty="0">
              <a:effectLst/>
              <a:latin typeface="Aptos" panose="020B0004020202020204" pitchFamily="34" charset="0"/>
              <a:ea typeface="Times New Roman" panose="02020603050405020304" pitchFamily="18" charset="0"/>
            </a:endParaRPr>
          </a:p>
          <a:p>
            <a:pPr marL="0" marR="0" indent="0">
              <a:buNone/>
            </a:pPr>
            <a:r>
              <a:rPr lang="en-US" sz="2400" dirty="0">
                <a:effectLst/>
                <a:latin typeface="Aptos" panose="020B0004020202020204" pitchFamily="34" charset="0"/>
                <a:ea typeface="Times New Roman" panose="02020603050405020304" pitchFamily="18" charset="0"/>
              </a:rPr>
              <a:t>“The angel answered, ‘The Holy Spirit will come on you, and the power of the Most High will overshadow you. So </a:t>
            </a:r>
            <a:r>
              <a:rPr lang="en-US" sz="2400" b="1" dirty="0">
                <a:effectLst/>
                <a:latin typeface="Aptos" panose="020B0004020202020204" pitchFamily="34" charset="0"/>
                <a:ea typeface="Times New Roman" panose="02020603050405020304" pitchFamily="18" charset="0"/>
              </a:rPr>
              <a:t>the holy one to be born </a:t>
            </a:r>
            <a:r>
              <a:rPr lang="en-US" sz="2400" dirty="0">
                <a:effectLst/>
                <a:latin typeface="Aptos" panose="020B0004020202020204" pitchFamily="34" charset="0"/>
                <a:ea typeface="Times New Roman" panose="02020603050405020304" pitchFamily="18" charset="0"/>
              </a:rPr>
              <a:t>will be called the Son of God.’”   </a:t>
            </a:r>
            <a:r>
              <a:rPr lang="en-US" sz="1200" dirty="0">
                <a:effectLst/>
                <a:latin typeface="Aptos" panose="020B0004020202020204" pitchFamily="34" charset="0"/>
                <a:ea typeface="Times New Roman" panose="02020603050405020304" pitchFamily="18" charset="0"/>
              </a:rPr>
              <a:t>(Luke 1:35)</a:t>
            </a:r>
          </a:p>
          <a:p>
            <a:pPr marL="0" marR="0" indent="0">
              <a:buNone/>
            </a:pPr>
            <a:r>
              <a:rPr lang="en-US" sz="2400" dirty="0">
                <a:effectLst/>
                <a:latin typeface="Aptos" panose="020B0004020202020204" pitchFamily="34" charset="0"/>
                <a:ea typeface="Times New Roman" panose="02020603050405020304" pitchFamily="18" charset="0"/>
                <a:cs typeface="Times New Roman" panose="02020603050405020304" pitchFamily="18" charset="0"/>
              </a:rPr>
              <a:t>“And they came with haste and found Mary and Joseph, and the </a:t>
            </a: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Babe lying in a manger</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200" dirty="0">
                <a:effectLst/>
                <a:latin typeface="Aptos" panose="020B0004020202020204" pitchFamily="34" charset="0"/>
                <a:ea typeface="Times New Roman" panose="02020603050405020304" pitchFamily="18" charset="0"/>
                <a:cs typeface="Times New Roman" panose="02020603050405020304" pitchFamily="18" charset="0"/>
              </a:rPr>
              <a:t>(Luke 2:16)</a:t>
            </a:r>
            <a:endParaRPr lang="en-US" sz="1200" dirty="0">
              <a:effectLst/>
              <a:latin typeface="Aptos" panose="020B0004020202020204" pitchFamily="34" charset="0"/>
              <a:ea typeface="Times New Roman" panose="02020603050405020304" pitchFamily="18" charset="0"/>
            </a:endParaRPr>
          </a:p>
        </p:txBody>
      </p:sp>
    </p:spTree>
    <p:extLst>
      <p:ext uri="{BB962C8B-B14F-4D97-AF65-F5344CB8AC3E}">
        <p14:creationId xmlns:p14="http://schemas.microsoft.com/office/powerpoint/2010/main" val="2759091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buNone/>
            </a:pPr>
            <a:r>
              <a:rPr lang="en-US" sz="2400" b="1" dirty="0">
                <a:effectLst/>
                <a:latin typeface="Tempus Sans ITC" panose="04020404030D07020202" pitchFamily="82" charset="0"/>
                <a:ea typeface="Times New Roman" panose="02020603050405020304" pitchFamily="18" charset="0"/>
              </a:rPr>
              <a:t>This is how the birth of Jesus the Messiah came about:</a:t>
            </a:r>
            <a:r>
              <a:rPr lang="en-US" sz="2400" b="1"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pPr marL="0" marR="0" indent="0">
              <a:buNone/>
            </a:pPr>
            <a:endParaRPr lang="en-US" sz="2400" b="1" dirty="0">
              <a:effectLst/>
              <a:latin typeface="Times New Roman" panose="02020603050405020304" pitchFamily="18" charset="0"/>
              <a:ea typeface="Times New Roman" panose="02020603050405020304" pitchFamily="18" charset="0"/>
            </a:endParaRPr>
          </a:p>
          <a:p>
            <a:pPr marL="0" marR="0" indent="0">
              <a:buNone/>
            </a:pPr>
            <a:r>
              <a:rPr lang="en-US" dirty="0">
                <a:effectLst/>
                <a:latin typeface="Times New Roman" panose="02020603050405020304" pitchFamily="18" charset="0"/>
                <a:ea typeface="Times New Roman" panose="02020603050405020304" pitchFamily="18" charset="0"/>
              </a:rPr>
              <a:t>Now the birth of Jesus Christ was as follows: His mother Mary was pledged to be married to Joseph, but before they came together, she was found to be pregnant through the Holy Spirit.”</a:t>
            </a:r>
            <a:r>
              <a:rPr lang="en-US" sz="1600" dirty="0">
                <a:effectLst/>
                <a:latin typeface="Times New Roman" panose="02020603050405020304" pitchFamily="18" charset="0"/>
                <a:ea typeface="Times New Roman" panose="02020603050405020304" pitchFamily="18" charset="0"/>
              </a:rPr>
              <a:t>(Matthew 1:18)    </a:t>
            </a:r>
            <a:r>
              <a:rPr lang="en-US" dirty="0">
                <a:effectLst/>
                <a:latin typeface="Times New Roman" panose="02020603050405020304" pitchFamily="18" charset="0"/>
                <a:ea typeface="Times New Roman" panose="02020603050405020304" pitchFamily="18" charset="0"/>
              </a:rPr>
              <a:t>“The angel said to her, ‘Do not be afraid, Mary; you have found favor with God.'”</a:t>
            </a:r>
            <a:r>
              <a:rPr lang="en-US" sz="1600" dirty="0">
                <a:effectLst/>
                <a:latin typeface="Times New Roman" panose="02020603050405020304" pitchFamily="18" charset="0"/>
                <a:ea typeface="Times New Roman" panose="02020603050405020304" pitchFamily="18" charset="0"/>
              </a:rPr>
              <a:t>(Luke 1:30)    </a:t>
            </a:r>
            <a:r>
              <a:rPr lang="en-US" dirty="0">
                <a:effectLst/>
                <a:latin typeface="Times New Roman" panose="02020603050405020304" pitchFamily="18" charset="0"/>
                <a:ea typeface="Times New Roman" panose="02020603050405020304" pitchFamily="18" charset="0"/>
              </a:rPr>
              <a:t>“The angel answered, ‘The Holy Spirit will come on you, and the power of the Most High will overshadow you. So the holy one to be born will be called the Son of God.'” </a:t>
            </a:r>
            <a:r>
              <a:rPr lang="en-US" sz="1600" dirty="0">
                <a:effectLst/>
                <a:latin typeface="Times New Roman" panose="02020603050405020304" pitchFamily="18" charset="0"/>
                <a:ea typeface="Times New Roman" panose="02020603050405020304" pitchFamily="18" charset="0"/>
              </a:rPr>
              <a:t>(Luke 1:35)        </a:t>
            </a:r>
            <a:r>
              <a:rPr lang="en-US" dirty="0">
                <a:effectLst/>
                <a:latin typeface="Times New Roman" panose="02020603050405020304" pitchFamily="18" charset="0"/>
                <a:ea typeface="Times New Roman" panose="02020603050405020304" pitchFamily="18" charset="0"/>
              </a:rPr>
              <a:t>“I am the Lord’s servant,’ Mary answered. ‘May your word to me be fulfilled.’ Then the angel left her.”    </a:t>
            </a:r>
            <a:r>
              <a:rPr lang="en-US" sz="1600" dirty="0">
                <a:effectLst/>
                <a:latin typeface="Times New Roman" panose="02020603050405020304" pitchFamily="18" charset="0"/>
                <a:ea typeface="Times New Roman" panose="02020603050405020304" pitchFamily="18" charset="0"/>
              </a:rPr>
              <a:t>(Luke 1:38)</a:t>
            </a:r>
          </a:p>
        </p:txBody>
      </p:sp>
    </p:spTree>
    <p:extLst>
      <p:ext uri="{BB962C8B-B14F-4D97-AF65-F5344CB8AC3E}">
        <p14:creationId xmlns:p14="http://schemas.microsoft.com/office/powerpoint/2010/main" val="3552266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buNone/>
            </a:pPr>
            <a:r>
              <a:rPr lang="en-US" sz="2200" dirty="0">
                <a:effectLst/>
                <a:latin typeface="Times New Roman" panose="02020603050405020304" pitchFamily="18" charset="0"/>
                <a:ea typeface="Times New Roman" panose="02020603050405020304" pitchFamily="18" charset="0"/>
              </a:rPr>
              <a:t>“And Joseph her husband, being a righteous man and not wanting to disgrace her, planned to send her away secretly. But after he had considered this, an angel of the Lord appeared to him in a dream and said, ‘Joseph, son of David, do not be afraid to take Mary home as your wife, because what is conceived in her is from the Holy Spirit. She will give birth to a son, and you are to give him the name Jesus because He will save His people from their sins.'” (Matt 1:19-21) “When Joseph woke up, he did what the angel of the Lord had commanded him and took Mary home as his wife.” (Matthew 1:24)</a:t>
            </a:r>
          </a:p>
          <a:p>
            <a:pPr marL="0" marR="0" indent="0">
              <a:buNone/>
            </a:pPr>
            <a:endParaRPr lang="en-US" sz="2200" dirty="0">
              <a:latin typeface="Times New Roman" panose="02020603050405020304" pitchFamily="18" charset="0"/>
              <a:ea typeface="Times New Roman" panose="02020603050405020304" pitchFamily="18" charset="0"/>
            </a:endParaRPr>
          </a:p>
          <a:p>
            <a:pPr marL="0" indent="0">
              <a:buNone/>
            </a:pPr>
            <a:r>
              <a:rPr lang="en-US" sz="2200" b="1" dirty="0">
                <a:solidFill>
                  <a:srgbClr val="00B050"/>
                </a:solidFill>
                <a:effectLst/>
                <a:latin typeface="Tempus Sans ITC" panose="04020404030D07020202" pitchFamily="82" charset="0"/>
                <a:ea typeface="Times New Roman" panose="02020603050405020304" pitchFamily="18" charset="0"/>
              </a:rPr>
              <a:t>Luke 11:28 “But Jesus said, “On the contrary, blessed are those who hear the word of God and observe it.”    1 John 2:3 “By this we know that we have come to know Him, if we keep His commandments.”  John 13:34 “A new commandment I give to you, that you love one another, even as I have loved you, that you also love one another.”  </a:t>
            </a:r>
          </a:p>
          <a:p>
            <a:pPr marL="0" indent="0">
              <a:buNone/>
            </a:pPr>
            <a:r>
              <a:rPr lang="en-US" sz="2200" b="0" dirty="0">
                <a:solidFill>
                  <a:srgbClr val="FF0000"/>
                </a:solidFill>
                <a:effectLst/>
                <a:latin typeface="Tempus Sans ITC" panose="04020404030D07020202" pitchFamily="82" charset="0"/>
                <a:ea typeface="Times New Roman" panose="02020603050405020304" pitchFamily="18" charset="0"/>
              </a:rPr>
              <a:t>Do </a:t>
            </a:r>
            <a:r>
              <a:rPr lang="en-US" sz="2200" b="1" dirty="0">
                <a:solidFill>
                  <a:srgbClr val="FF0000"/>
                </a:solidFill>
                <a:effectLst/>
                <a:latin typeface="Tempus Sans ITC" panose="04020404030D07020202" pitchFamily="82" charset="0"/>
                <a:ea typeface="Times New Roman" panose="02020603050405020304" pitchFamily="18" charset="0"/>
              </a:rPr>
              <a:t>WE</a:t>
            </a:r>
            <a:r>
              <a:rPr lang="en-US" sz="2200" b="0" dirty="0">
                <a:solidFill>
                  <a:srgbClr val="FF0000"/>
                </a:solidFill>
                <a:effectLst/>
                <a:latin typeface="Tempus Sans ITC" panose="04020404030D07020202" pitchFamily="82" charset="0"/>
                <a:ea typeface="Times New Roman" panose="02020603050405020304" pitchFamily="18" charset="0"/>
              </a:rPr>
              <a:t> let things get in the way of loving each other???</a:t>
            </a:r>
            <a:endParaRPr lang="en-US" sz="2200" dirty="0">
              <a:effectLst/>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effectLst/>
                <a:latin typeface="Times New Roman" panose="02020603050405020304" pitchFamily="18" charset="0"/>
                <a:ea typeface="Times New Roman" panose="02020603050405020304" pitchFamily="18" charset="0"/>
              </a:rPr>
              <a:t>“And it came to pass in those days that a decree went out from Caesar Augustus that all the world should be registered.” “So Joseph also went up from the town of Nazareth in Galilee to Judea, to Bethlehem the town of David, [approx. 90 miles] because he belonged to the house and line of David.” (Luke 2:1-4)  “And she brought forth her firstborn Son and wrapped Him in swaddling clothes, and laid Him in a manger because there was no room for them in the inn.”</a:t>
            </a:r>
            <a:r>
              <a:rPr lang="en-US" sz="2400" b="1"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(Luke 2:7)</a:t>
            </a:r>
          </a:p>
          <a:p>
            <a:pPr marL="0" indent="0">
              <a:lnSpc>
                <a:spcPct val="107000"/>
              </a:lnSpc>
              <a:spcBef>
                <a:spcPts val="0"/>
              </a:spcBef>
              <a:spcAft>
                <a:spcPts val="600"/>
              </a:spcAft>
              <a:buNone/>
            </a:pPr>
            <a:endParaRPr lang="en-US" sz="2400" b="1" dirty="0">
              <a:effectLst/>
              <a:latin typeface="Tempus Sans ITC" panose="04020404030D07020202" pitchFamily="82" charset="0"/>
              <a:ea typeface="Times New Roman" panose="02020603050405020304" pitchFamily="18" charset="0"/>
            </a:endParaRPr>
          </a:p>
          <a:p>
            <a:pPr marL="0" indent="0">
              <a:lnSpc>
                <a:spcPct val="107000"/>
              </a:lnSpc>
              <a:spcBef>
                <a:spcPts val="0"/>
              </a:spcBef>
              <a:spcAft>
                <a:spcPts val="600"/>
              </a:spcAft>
              <a:buNone/>
            </a:pPr>
            <a:r>
              <a:rPr lang="en-US" sz="2400" b="1" dirty="0">
                <a:solidFill>
                  <a:srgbClr val="00B050"/>
                </a:solidFill>
                <a:effectLst/>
                <a:latin typeface="Tempus Sans ITC" panose="04020404030D07020202" pitchFamily="82" charset="0"/>
                <a:ea typeface="Times New Roman" panose="02020603050405020304" pitchFamily="18" charset="0"/>
              </a:rPr>
              <a:t>Micah 5:2   </a:t>
            </a:r>
            <a:r>
              <a:rPr lang="en-US" sz="2400" dirty="0">
                <a:solidFill>
                  <a:srgbClr val="00B050"/>
                </a:solidFill>
                <a:effectLst/>
                <a:latin typeface="Tempus Sans ITC" panose="04020404030D07020202" pitchFamily="82" charset="0"/>
                <a:ea typeface="Times New Roman" panose="02020603050405020304" pitchFamily="18" charset="0"/>
              </a:rPr>
              <a:t>“But as for you, Bethlehem, too little to be among the clans of Judah, from you One will go forth for Me to be ruler in Israel. His goings forth are from long ago, from the days of eternity.”</a:t>
            </a:r>
            <a:r>
              <a:rPr lang="en-US" sz="2400" dirty="0">
                <a:solidFill>
                  <a:srgbClr val="00B050"/>
                </a:solidFill>
                <a:effectLst/>
                <a:latin typeface="Times New Roman" panose="02020603050405020304" pitchFamily="18" charset="0"/>
                <a:ea typeface="Times New Roman" panose="02020603050405020304" pitchFamily="18" charset="0"/>
              </a:rPr>
              <a:t>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15000"/>
              </a:lnSpc>
              <a:spcBef>
                <a:spcPts val="0"/>
              </a:spcBef>
              <a:spcAft>
                <a:spcPts val="800"/>
              </a:spcAft>
              <a:buNone/>
            </a:pPr>
            <a:r>
              <a:rPr lang="en-US" sz="2400" dirty="0">
                <a:effectLst/>
                <a:latin typeface="Times New Roman" panose="02020603050405020304" pitchFamily="18" charset="0"/>
                <a:ea typeface="Times New Roman" panose="02020603050405020304" pitchFamily="18" charset="0"/>
              </a:rPr>
              <a:t>“Now there were in the same country shepherds living out in the fields, keeping watch over their flock by night.” </a:t>
            </a:r>
            <a:r>
              <a:rPr lang="en-US" sz="1600" dirty="0">
                <a:effectLst/>
                <a:latin typeface="Times New Roman" panose="02020603050405020304" pitchFamily="18" charset="0"/>
                <a:ea typeface="Times New Roman" panose="02020603050405020304" pitchFamily="18" charset="0"/>
              </a:rPr>
              <a:t>(Luke 2:8)  </a:t>
            </a:r>
            <a:r>
              <a:rPr lang="en-US" sz="2400" dirty="0">
                <a:effectLst/>
                <a:latin typeface="Times New Roman" panose="02020603050405020304" pitchFamily="18" charset="0"/>
                <a:ea typeface="Times New Roman" panose="02020603050405020304" pitchFamily="18" charset="0"/>
              </a:rPr>
              <a:t>“And behold, an angel of the Lord stood before them, and the glory of the Lord shone around them, and they were greatly afraid.”</a:t>
            </a:r>
            <a:r>
              <a:rPr lang="en-US" sz="1600" dirty="0">
                <a:effectLst/>
                <a:latin typeface="Times New Roman" panose="02020603050405020304" pitchFamily="18" charset="0"/>
                <a:ea typeface="Times New Roman" panose="02020603050405020304" pitchFamily="18" charset="0"/>
              </a:rPr>
              <a:t>(Luke 2:9)    </a:t>
            </a:r>
            <a:r>
              <a:rPr lang="en-US" sz="2400" dirty="0">
                <a:effectLst/>
                <a:latin typeface="Times New Roman" panose="02020603050405020304" pitchFamily="18" charset="0"/>
                <a:ea typeface="Times New Roman" panose="02020603050405020304" pitchFamily="18" charset="0"/>
              </a:rPr>
              <a:t>“And suddenly there was with the angel a multitude of the heavenly host praising God and saying: ‘Glory to God in the highest, and on earth peace, goodwill toward men!'”</a:t>
            </a:r>
            <a:r>
              <a:rPr lang="en-US" sz="1600" dirty="0">
                <a:effectLst/>
                <a:latin typeface="Times New Roman" panose="02020603050405020304" pitchFamily="18" charset="0"/>
                <a:ea typeface="Times New Roman" panose="02020603050405020304" pitchFamily="18" charset="0"/>
              </a:rPr>
              <a:t>(Luke 2:13-14)    </a:t>
            </a:r>
            <a:r>
              <a:rPr lang="en-US" sz="2400" dirty="0">
                <a:effectLst/>
                <a:latin typeface="Times New Roman" panose="02020603050405020304" pitchFamily="18" charset="0"/>
                <a:ea typeface="Times New Roman" panose="02020603050405020304" pitchFamily="18" charset="0"/>
              </a:rPr>
              <a:t>“So it was when the angels had gone away from them into heaven, that the shepherds said to one another, ‘Let us now go to Bethlehem and see this thing that has come to pass, which the Lord has made known to us.’”  </a:t>
            </a:r>
            <a:r>
              <a:rPr lang="en-US" sz="1600" dirty="0">
                <a:effectLst/>
                <a:latin typeface="Times New Roman" panose="02020603050405020304" pitchFamily="18" charset="0"/>
                <a:ea typeface="Times New Roman" panose="02020603050405020304" pitchFamily="18" charset="0"/>
              </a:rPr>
              <a:t>(Luke 2:15)    </a:t>
            </a:r>
            <a:r>
              <a:rPr lang="en-US" sz="2400" dirty="0">
                <a:effectLst/>
                <a:latin typeface="Times New Roman" panose="02020603050405020304" pitchFamily="18" charset="0"/>
                <a:ea typeface="Times New Roman" panose="02020603050405020304" pitchFamily="18" charset="0"/>
              </a:rPr>
              <a:t>“And they came with haste and found Mary and Joseph, and the Babe lying in a manger.”</a:t>
            </a:r>
            <a:r>
              <a:rPr lang="en-US" sz="1600" dirty="0">
                <a:effectLst/>
                <a:latin typeface="Times New Roman" panose="02020603050405020304" pitchFamily="18" charset="0"/>
                <a:ea typeface="Times New Roman" panose="02020603050405020304" pitchFamily="18" charset="0"/>
              </a:rPr>
              <a:t>(Luke 2:16)</a:t>
            </a: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6EA3C-A0D4-3DC1-CC24-DCFD9D8B91C0}"/>
              </a:ext>
            </a:extLst>
          </p:cNvPr>
          <p:cNvSpPr>
            <a:spLocks noGrp="1"/>
          </p:cNvSpPr>
          <p:nvPr>
            <p:ph type="title"/>
          </p:nvPr>
        </p:nvSpPr>
        <p:spPr>
          <a:xfrm>
            <a:off x="628650" y="365126"/>
            <a:ext cx="7886700" cy="6619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2CBA72E-A6E4-6302-3ED1-1F51B79AC790}"/>
              </a:ext>
            </a:extLst>
          </p:cNvPr>
          <p:cNvSpPr>
            <a:spLocks noGrp="1"/>
          </p:cNvSpPr>
          <p:nvPr>
            <p:ph idx="1"/>
          </p:nvPr>
        </p:nvSpPr>
        <p:spPr>
          <a:xfrm>
            <a:off x="628650" y="497516"/>
            <a:ext cx="7886700" cy="5679447"/>
          </a:xfrm>
        </p:spPr>
        <p:txBody>
          <a:bodyPr/>
          <a:lstStyle/>
          <a:p>
            <a:pPr marL="0" indent="0">
              <a:buNone/>
            </a:pPr>
            <a:endParaRPr lang="en-US" sz="2400" b="1" dirty="0">
              <a:solidFill>
                <a:srgbClr val="00B050"/>
              </a:solidFill>
              <a:effectLst/>
              <a:latin typeface="Times New Roman" panose="02020603050405020304" pitchFamily="18" charset="0"/>
              <a:ea typeface="Times New Roman" panose="02020603050405020304" pitchFamily="18" charset="0"/>
            </a:endParaRPr>
          </a:p>
          <a:p>
            <a:pPr marL="0" indent="0">
              <a:buNone/>
            </a:pPr>
            <a:r>
              <a:rPr lang="en-US" sz="2400" b="1" dirty="0">
                <a:solidFill>
                  <a:srgbClr val="00B050"/>
                </a:solidFill>
                <a:effectLst/>
                <a:latin typeface="Times New Roman" panose="02020603050405020304" pitchFamily="18" charset="0"/>
                <a:ea typeface="Times New Roman" panose="02020603050405020304" pitchFamily="18" charset="0"/>
              </a:rPr>
              <a:t>Acts 2:44,46 </a:t>
            </a:r>
            <a:r>
              <a:rPr lang="en-US" sz="2400" dirty="0">
                <a:solidFill>
                  <a:srgbClr val="00B050"/>
                </a:solidFill>
                <a:effectLst/>
                <a:latin typeface="Times New Roman" panose="02020603050405020304" pitchFamily="18" charset="0"/>
                <a:ea typeface="Times New Roman" panose="02020603050405020304" pitchFamily="18" charset="0"/>
              </a:rPr>
              <a:t>“And all those who had believed were together and had all things ins Common. . . . They were taking their meals together with gladness and sincerity of heart.”  </a:t>
            </a:r>
          </a:p>
          <a:p>
            <a:pPr marL="0" indent="0">
              <a:buNone/>
            </a:pPr>
            <a:r>
              <a:rPr lang="en-US" sz="2400" b="1" dirty="0">
                <a:solidFill>
                  <a:srgbClr val="00B050"/>
                </a:solidFill>
                <a:effectLst/>
                <a:latin typeface="Times New Roman" panose="02020603050405020304" pitchFamily="18" charset="0"/>
                <a:ea typeface="Times New Roman" panose="02020603050405020304" pitchFamily="18" charset="0"/>
              </a:rPr>
              <a:t>Heb 10:24 </a:t>
            </a:r>
            <a:r>
              <a:rPr lang="en-US" sz="2400" dirty="0">
                <a:solidFill>
                  <a:srgbClr val="00B050"/>
                </a:solidFill>
                <a:effectLst/>
                <a:latin typeface="Times New Roman" panose="02020603050405020304" pitchFamily="18" charset="0"/>
                <a:ea typeface="Times New Roman" panose="02020603050405020304" pitchFamily="18" charset="0"/>
              </a:rPr>
              <a:t>“and let us consider how to stimulate one another to love and good deeds.”  </a:t>
            </a:r>
          </a:p>
          <a:p>
            <a:pPr marL="0" indent="0">
              <a:buNone/>
            </a:pPr>
            <a:r>
              <a:rPr lang="en-US" sz="2400" b="1" dirty="0">
                <a:solidFill>
                  <a:srgbClr val="00B050"/>
                </a:solidFill>
                <a:effectLst/>
                <a:latin typeface="Times New Roman" panose="02020603050405020304" pitchFamily="18" charset="0"/>
                <a:ea typeface="Times New Roman" panose="02020603050405020304" pitchFamily="18" charset="0"/>
              </a:rPr>
              <a:t>John 13:35 </a:t>
            </a:r>
            <a:r>
              <a:rPr lang="en-US" sz="2400" dirty="0">
                <a:solidFill>
                  <a:srgbClr val="00B050"/>
                </a:solidFill>
                <a:effectLst/>
                <a:latin typeface="Times New Roman" panose="02020603050405020304" pitchFamily="18" charset="0"/>
                <a:ea typeface="Times New Roman" panose="02020603050405020304" pitchFamily="18" charset="0"/>
              </a:rPr>
              <a:t>“By this all men will know that you are My disciples, if you have love for one another.” </a:t>
            </a:r>
            <a:r>
              <a:rPr lang="en-US" sz="2400" dirty="0">
                <a:solidFill>
                  <a:srgbClr val="FF0000"/>
                </a:solidFill>
                <a:effectLst/>
                <a:latin typeface="Times New Roman" panose="02020603050405020304" pitchFamily="18" charset="0"/>
                <a:ea typeface="Times New Roman" panose="02020603050405020304" pitchFamily="18" charset="0"/>
              </a:rPr>
              <a:t>  </a:t>
            </a:r>
          </a:p>
          <a:p>
            <a:pPr marL="0" indent="0">
              <a:buNone/>
            </a:pPr>
            <a:endParaRPr lang="en-US" sz="1000" b="0" dirty="0">
              <a:solidFill>
                <a:srgbClr val="FF0000"/>
              </a:solidFill>
              <a:latin typeface="Times New Roman" panose="02020603050405020304" pitchFamily="18" charset="0"/>
              <a:ea typeface="Times New Roman" panose="02020603050405020304" pitchFamily="18" charset="0"/>
            </a:endParaRPr>
          </a:p>
          <a:p>
            <a:pPr marL="0" indent="0">
              <a:buNone/>
            </a:pPr>
            <a:r>
              <a:rPr lang="en-US" sz="2400" b="0" dirty="0">
                <a:solidFill>
                  <a:srgbClr val="FF0000"/>
                </a:solidFill>
                <a:effectLst/>
                <a:latin typeface="Times New Roman" panose="02020603050405020304" pitchFamily="18" charset="0"/>
                <a:ea typeface="Times New Roman" panose="02020603050405020304" pitchFamily="18" charset="0"/>
              </a:rPr>
              <a:t>Do </a:t>
            </a:r>
            <a:r>
              <a:rPr lang="en-US" sz="2400" b="1" dirty="0">
                <a:solidFill>
                  <a:srgbClr val="FF0000"/>
                </a:solidFill>
                <a:effectLst/>
                <a:latin typeface="Times New Roman" panose="02020603050405020304" pitchFamily="18" charset="0"/>
                <a:ea typeface="Times New Roman" panose="02020603050405020304" pitchFamily="18" charset="0"/>
              </a:rPr>
              <a:t>WE</a:t>
            </a:r>
            <a:r>
              <a:rPr lang="en-US" sz="2400" b="0" dirty="0">
                <a:solidFill>
                  <a:srgbClr val="FF0000"/>
                </a:solidFill>
                <a:effectLst/>
                <a:latin typeface="Times New Roman" panose="02020603050405020304" pitchFamily="18" charset="0"/>
                <a:ea typeface="Times New Roman" panose="02020603050405020304" pitchFamily="18" charset="0"/>
              </a:rPr>
              <a:t> let things get in the way of our worshipping together???</a:t>
            </a:r>
            <a:endParaRPr lang="en-US" sz="2400"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822627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effectLst/>
                <a:latin typeface="Times New Roman" panose="02020603050405020304" pitchFamily="18" charset="0"/>
                <a:ea typeface="Times New Roman" panose="02020603050405020304" pitchFamily="18" charset="0"/>
              </a:rPr>
              <a:t>“Now after Jesus was born in Bethlehem of Judea in the days of Herod the king, behold, wise men from the East came to Jerusalem.”</a:t>
            </a:r>
            <a:r>
              <a:rPr lang="en-US" sz="1600" dirty="0">
                <a:effectLst/>
                <a:latin typeface="Times New Roman" panose="02020603050405020304" pitchFamily="18" charset="0"/>
                <a:ea typeface="Times New Roman" panose="02020603050405020304" pitchFamily="18" charset="0"/>
              </a:rPr>
              <a:t>(Matthew 2:1)    </a:t>
            </a:r>
            <a:r>
              <a:rPr lang="en-US" dirty="0">
                <a:effectLst/>
                <a:latin typeface="Times New Roman" panose="02020603050405020304" pitchFamily="18" charset="0"/>
                <a:ea typeface="Times New Roman" panose="02020603050405020304" pitchFamily="18" charset="0"/>
              </a:rPr>
              <a:t>“Saying, ‘Where is He who has been born King of the Jews? For we have seen His star in the East and have come to worship Him.'”</a:t>
            </a:r>
            <a:r>
              <a:rPr lang="en-US" sz="1600" dirty="0">
                <a:effectLst/>
                <a:latin typeface="Times New Roman" panose="02020603050405020304" pitchFamily="18" charset="0"/>
                <a:ea typeface="Times New Roman" panose="02020603050405020304" pitchFamily="18" charset="0"/>
              </a:rPr>
              <a:t>(Matthew 2:2)    </a:t>
            </a:r>
            <a:r>
              <a:rPr lang="en-US" dirty="0">
                <a:effectLst/>
                <a:latin typeface="Times New Roman" panose="02020603050405020304" pitchFamily="18" charset="0"/>
                <a:ea typeface="Times New Roman" panose="02020603050405020304" pitchFamily="18" charset="0"/>
              </a:rPr>
              <a:t>“When Herod the king heard this, he was troubled, and all Jerusalem with him. And when he had gathered all the chief priests and scribes of the people together, he inquired of them where the Christ was to be born.”</a:t>
            </a:r>
            <a:r>
              <a:rPr lang="en-US" sz="1600" dirty="0">
                <a:effectLst/>
                <a:latin typeface="Times New Roman" panose="02020603050405020304" pitchFamily="18" charset="0"/>
                <a:ea typeface="Times New Roman" panose="02020603050405020304" pitchFamily="18" charset="0"/>
              </a:rPr>
              <a:t>(Matthew 2:3-4)</a:t>
            </a:r>
            <a:r>
              <a:rPr lang="en-US" dirty="0">
                <a:effectLst/>
                <a:latin typeface="Times New Roman" panose="02020603050405020304" pitchFamily="18" charset="0"/>
                <a:ea typeface="Times New Roman" panose="02020603050405020304" pitchFamily="18" charset="0"/>
              </a:rPr>
              <a:t>   “So they said to him, ‘In Bethlehem of Judea, for thus it is written by the prophet.'”</a:t>
            </a:r>
            <a:r>
              <a:rPr lang="en-US" sz="1600" dirty="0">
                <a:effectLst/>
                <a:latin typeface="Times New Roman" panose="02020603050405020304" pitchFamily="18" charset="0"/>
                <a:ea typeface="Times New Roman" panose="02020603050405020304" pitchFamily="18" charset="0"/>
              </a:rPr>
              <a:t>(Matthew 2:5)</a:t>
            </a:r>
          </a:p>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396</TotalTime>
  <Words>2206</Words>
  <Application>Microsoft Office PowerPoint</Application>
  <PresentationFormat>On-screen Show (4:3)</PresentationFormat>
  <Paragraphs>56</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51</cp:revision>
  <dcterms:created xsi:type="dcterms:W3CDTF">2019-04-11T15:26:57Z</dcterms:created>
  <dcterms:modified xsi:type="dcterms:W3CDTF">2024-12-17T17:47:41Z</dcterms:modified>
</cp:coreProperties>
</file>