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19" r:id="rId5"/>
    <p:sldId id="317" r:id="rId6"/>
    <p:sldId id="316" r:id="rId7"/>
    <p:sldId id="311" r:id="rId8"/>
    <p:sldId id="327" r:id="rId9"/>
    <p:sldId id="326" r:id="rId10"/>
    <p:sldId id="325" r:id="rId11"/>
    <p:sldId id="324" r:id="rId12"/>
    <p:sldId id="32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26DD50E3-9806-4DD9-939A-1F57E07C2153}"/>
    <pc:docChg chg="undo custSel modSld">
      <pc:chgData name="James Young" userId="7f8d7c9cdb576883" providerId="LiveId" clId="{26DD50E3-9806-4DD9-939A-1F57E07C2153}" dt="2024-12-18T15:36:01.543" v="374" actId="27636"/>
      <pc:docMkLst>
        <pc:docMk/>
      </pc:docMkLst>
      <pc:sldChg chg="modSp mod">
        <pc:chgData name="James Young" userId="7f8d7c9cdb576883" providerId="LiveId" clId="{26DD50E3-9806-4DD9-939A-1F57E07C2153}" dt="2024-12-18T15:30:46.449" v="279" actId="20577"/>
        <pc:sldMkLst>
          <pc:docMk/>
          <pc:sldMk cId="3390102180" sldId="311"/>
        </pc:sldMkLst>
        <pc:spChg chg="mod">
          <ac:chgData name="James Young" userId="7f8d7c9cdb576883" providerId="LiveId" clId="{26DD50E3-9806-4DD9-939A-1F57E07C2153}" dt="2024-12-18T15:30:46.449" v="279" actId="20577"/>
          <ac:spMkLst>
            <pc:docMk/>
            <pc:sldMk cId="3390102180" sldId="311"/>
            <ac:spMk id="3" creationId="{708276BC-A706-40B5-B51D-6AA00A059507}"/>
          </ac:spMkLst>
        </pc:spChg>
      </pc:sldChg>
      <pc:sldChg chg="modSp mod">
        <pc:chgData name="James Young" userId="7f8d7c9cdb576883" providerId="LiveId" clId="{26DD50E3-9806-4DD9-939A-1F57E07C2153}" dt="2024-12-18T15:29:44.495" v="274" actId="255"/>
        <pc:sldMkLst>
          <pc:docMk/>
          <pc:sldMk cId="2438453614" sldId="316"/>
        </pc:sldMkLst>
        <pc:spChg chg="mod">
          <ac:chgData name="James Young" userId="7f8d7c9cdb576883" providerId="LiveId" clId="{26DD50E3-9806-4DD9-939A-1F57E07C2153}" dt="2024-12-18T15:29:44.495" v="274" actId="255"/>
          <ac:spMkLst>
            <pc:docMk/>
            <pc:sldMk cId="2438453614" sldId="316"/>
            <ac:spMk id="3" creationId="{708276BC-A706-40B5-B51D-6AA00A059507}"/>
          </ac:spMkLst>
        </pc:spChg>
      </pc:sldChg>
      <pc:sldChg chg="modSp mod">
        <pc:chgData name="James Young" userId="7f8d7c9cdb576883" providerId="LiveId" clId="{26DD50E3-9806-4DD9-939A-1F57E07C2153}" dt="2024-12-18T15:27:30.146" v="3" actId="255"/>
        <pc:sldMkLst>
          <pc:docMk/>
          <pc:sldMk cId="2029461572" sldId="317"/>
        </pc:sldMkLst>
        <pc:spChg chg="mod">
          <ac:chgData name="James Young" userId="7f8d7c9cdb576883" providerId="LiveId" clId="{26DD50E3-9806-4DD9-939A-1F57E07C2153}" dt="2024-12-18T15:27:30.146" v="3" actId="255"/>
          <ac:spMkLst>
            <pc:docMk/>
            <pc:sldMk cId="2029461572" sldId="317"/>
            <ac:spMk id="3" creationId="{708276BC-A706-40B5-B51D-6AA00A059507}"/>
          </ac:spMkLst>
        </pc:spChg>
      </pc:sldChg>
      <pc:sldChg chg="modSp mod">
        <pc:chgData name="James Young" userId="7f8d7c9cdb576883" providerId="LiveId" clId="{26DD50E3-9806-4DD9-939A-1F57E07C2153}" dt="2024-12-18T15:36:01.543" v="374" actId="27636"/>
        <pc:sldMkLst>
          <pc:docMk/>
          <pc:sldMk cId="645947338" sldId="323"/>
        </pc:sldMkLst>
        <pc:spChg chg="mod">
          <ac:chgData name="James Young" userId="7f8d7c9cdb576883" providerId="LiveId" clId="{26DD50E3-9806-4DD9-939A-1F57E07C2153}" dt="2024-12-18T15:36:01.543" v="374" actId="27636"/>
          <ac:spMkLst>
            <pc:docMk/>
            <pc:sldMk cId="645947338" sldId="323"/>
            <ac:spMk id="3" creationId="{708276BC-A706-40B5-B51D-6AA00A059507}"/>
          </ac:spMkLst>
        </pc:spChg>
      </pc:sldChg>
      <pc:sldChg chg="modSp mod">
        <pc:chgData name="James Young" userId="7f8d7c9cdb576883" providerId="LiveId" clId="{26DD50E3-9806-4DD9-939A-1F57E07C2153}" dt="2024-12-18T15:34:52.604" v="314" actId="255"/>
        <pc:sldMkLst>
          <pc:docMk/>
          <pc:sldMk cId="4031329310" sldId="324"/>
        </pc:sldMkLst>
        <pc:spChg chg="mod">
          <ac:chgData name="James Young" userId="7f8d7c9cdb576883" providerId="LiveId" clId="{26DD50E3-9806-4DD9-939A-1F57E07C2153}" dt="2024-12-18T15:34:52.604" v="314" actId="255"/>
          <ac:spMkLst>
            <pc:docMk/>
            <pc:sldMk cId="4031329310" sldId="324"/>
            <ac:spMk id="3" creationId="{708276BC-A706-40B5-B51D-6AA00A059507}"/>
          </ac:spMkLst>
        </pc:spChg>
      </pc:sldChg>
      <pc:sldChg chg="modSp mod">
        <pc:chgData name="James Young" userId="7f8d7c9cdb576883" providerId="LiveId" clId="{26DD50E3-9806-4DD9-939A-1F57E07C2153}" dt="2024-12-18T15:34:38.766" v="312" actId="20577"/>
        <pc:sldMkLst>
          <pc:docMk/>
          <pc:sldMk cId="2535498520" sldId="325"/>
        </pc:sldMkLst>
        <pc:spChg chg="mod">
          <ac:chgData name="James Young" userId="7f8d7c9cdb576883" providerId="LiveId" clId="{26DD50E3-9806-4DD9-939A-1F57E07C2153}" dt="2024-12-18T15:34:38.766" v="312" actId="20577"/>
          <ac:spMkLst>
            <pc:docMk/>
            <pc:sldMk cId="2535498520" sldId="325"/>
            <ac:spMk id="3" creationId="{708276BC-A706-40B5-B51D-6AA00A059507}"/>
          </ac:spMkLst>
        </pc:spChg>
      </pc:sldChg>
      <pc:sldChg chg="modSp mod">
        <pc:chgData name="James Young" userId="7f8d7c9cdb576883" providerId="LiveId" clId="{26DD50E3-9806-4DD9-939A-1F57E07C2153}" dt="2024-12-18T15:33:05.930" v="299" actId="5793"/>
        <pc:sldMkLst>
          <pc:docMk/>
          <pc:sldMk cId="3328950240" sldId="326"/>
        </pc:sldMkLst>
        <pc:spChg chg="mod">
          <ac:chgData name="James Young" userId="7f8d7c9cdb576883" providerId="LiveId" clId="{26DD50E3-9806-4DD9-939A-1F57E07C2153}" dt="2024-12-18T15:33:05.930" v="299" actId="5793"/>
          <ac:spMkLst>
            <pc:docMk/>
            <pc:sldMk cId="3328950240" sldId="326"/>
            <ac:spMk id="3" creationId="{708276BC-A706-40B5-B51D-6AA00A059507}"/>
          </ac:spMkLst>
        </pc:spChg>
      </pc:sldChg>
      <pc:sldChg chg="modSp mod">
        <pc:chgData name="James Young" userId="7f8d7c9cdb576883" providerId="LiveId" clId="{26DD50E3-9806-4DD9-939A-1F57E07C2153}" dt="2024-12-18T15:31:35.762" v="291" actId="20577"/>
        <pc:sldMkLst>
          <pc:docMk/>
          <pc:sldMk cId="1318643211" sldId="327"/>
        </pc:sldMkLst>
        <pc:spChg chg="mod">
          <ac:chgData name="James Young" userId="7f8d7c9cdb576883" providerId="LiveId" clId="{26DD50E3-9806-4DD9-939A-1F57E07C2153}" dt="2024-12-18T15:31:35.762" v="291" actId="20577"/>
          <ac:spMkLst>
            <pc:docMk/>
            <pc:sldMk cId="1318643211" sldId="327"/>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12/18/2024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7000"/>
              </a:lnSpc>
              <a:spcAft>
                <a:spcPts val="800"/>
              </a:spcAft>
            </a:pPr>
            <a:r>
              <a:rPr lang="en-US" sz="2200" b="1" dirty="0">
                <a:effectLst/>
                <a:latin typeface="Calibri" panose="020F0502020204030204" pitchFamily="34" charset="0"/>
                <a:ea typeface="Calibri" panose="020F0502020204030204" pitchFamily="34" charset="0"/>
                <a:cs typeface="Calibri" panose="020F0502020204030204" pitchFamily="34" charset="0"/>
              </a:rPr>
              <a:t>I Peter 1:3, 4</a:t>
            </a:r>
            <a:r>
              <a:rPr lang="en-US" sz="2200" dirty="0">
                <a:effectLst/>
                <a:latin typeface="Calibri" panose="020F0502020204030204" pitchFamily="34" charset="0"/>
                <a:ea typeface="Calibri" panose="020F0502020204030204" pitchFamily="34" charset="0"/>
                <a:cs typeface="Calibri" panose="020F0502020204030204" pitchFamily="34" charset="0"/>
              </a:rPr>
              <a:t>   Blessed be the God and Father of our Lord Jesus Christ, who according to His great mercy has caused us to be born again to a living hope through the resurrection of Jesus Christ from the dead </a:t>
            </a:r>
            <a:r>
              <a:rPr lang="en-US" sz="2200" u="sng"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to obtain an inheritance which is imperishable and undefiled</a:t>
            </a:r>
            <a:r>
              <a:rPr lang="en-US" sz="2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sz="2200" dirty="0">
                <a:effectLst/>
                <a:latin typeface="Calibri" panose="020F0502020204030204" pitchFamily="34" charset="0"/>
                <a:ea typeface="Calibri" panose="020F0502020204030204" pitchFamily="34" charset="0"/>
                <a:cs typeface="Calibri" panose="020F0502020204030204" pitchFamily="34" charset="0"/>
              </a:rPr>
              <a:t>and will not fade away, reserved in heaven for you.</a:t>
            </a:r>
          </a:p>
          <a:p>
            <a:pPr marL="0" marR="0" indent="0">
              <a:lnSpc>
                <a:spcPct val="107000"/>
              </a:lnSpc>
              <a:spcAft>
                <a:spcPts val="800"/>
              </a:spcAft>
              <a:buNone/>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200" b="1" dirty="0">
                <a:effectLst/>
                <a:latin typeface="Calibri" panose="020F0502020204030204" pitchFamily="34" charset="0"/>
                <a:ea typeface="Times New Roman" panose="02020603050405020304" pitchFamily="18" charset="0"/>
                <a:cs typeface="Calibri" panose="020F0502020204030204" pitchFamily="34" charset="0"/>
              </a:rPr>
              <a:t>John 10:28-30 “</a:t>
            </a:r>
            <a:r>
              <a:rPr lang="en-US" sz="2200" dirty="0">
                <a:effectLst/>
                <a:latin typeface="Calibri" panose="020F0502020204030204" pitchFamily="34" charset="0"/>
                <a:ea typeface="Times New Roman" panose="02020603050405020304" pitchFamily="18" charset="0"/>
                <a:cs typeface="Calibri" panose="020F0502020204030204" pitchFamily="34" charset="0"/>
              </a:rPr>
              <a:t>I give them eternal life, and they shall never perish; no one will snatch them out of my hand. My Father, who has given them to me, is greater than all; no one can snatch them out of my Father’s hand. I and the Father are one.”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200" b="1" dirty="0">
                <a:effectLst/>
                <a:latin typeface="Calibri" panose="020F0502020204030204" pitchFamily="34" charset="0"/>
                <a:ea typeface="Times New Roman" panose="02020603050405020304" pitchFamily="18" charset="0"/>
                <a:cs typeface="Calibri" panose="020F0502020204030204" pitchFamily="34" charset="0"/>
              </a:rPr>
              <a:t>1 John 5:11 “</a:t>
            </a:r>
            <a:r>
              <a:rPr lang="en-US" sz="2200" dirty="0">
                <a:effectLst/>
                <a:latin typeface="Calibri" panose="020F0502020204030204" pitchFamily="34" charset="0"/>
                <a:ea typeface="Times New Roman" panose="02020603050405020304" pitchFamily="18" charset="0"/>
                <a:cs typeface="Calibri" panose="020F0502020204030204" pitchFamily="34" charset="0"/>
              </a:rPr>
              <a:t>And this is the testimony: God has given us eternal life, and this life is in His Son.’  . . . .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Romans 6:23</a:t>
            </a:r>
            <a:r>
              <a:rPr lang="en-US" sz="2400" dirty="0">
                <a:effectLst/>
                <a:latin typeface="Calibri" panose="020F0502020204030204" pitchFamily="34" charset="0"/>
                <a:ea typeface="Times New Roman" panose="02020603050405020304" pitchFamily="18" charset="0"/>
                <a:cs typeface="Calibri" panose="020F0502020204030204" pitchFamily="34" charset="0"/>
              </a:rPr>
              <a:t> “For the wages of sin is death, but the gift of God is eternal life in Christ Jesus our Lord.”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2 Tim 4:8</a:t>
            </a:r>
            <a:r>
              <a:rPr lang="en-US" sz="2400" dirty="0">
                <a:effectLst/>
                <a:latin typeface="Calibri" panose="020F0502020204030204" pitchFamily="34" charset="0"/>
                <a:ea typeface="Calibri" panose="020F0502020204030204" pitchFamily="34" charset="0"/>
                <a:cs typeface="Calibri" panose="020F0502020204030204" pitchFamily="34" charset="0"/>
              </a:rPr>
              <a:t> “for bodily discipline is only of little profit, but godliness is profitable for all things, since </a:t>
            </a:r>
            <a:r>
              <a:rPr lang="en-US" sz="2400" b="1" dirty="0">
                <a:effectLst/>
                <a:latin typeface="Calibri" panose="020F0502020204030204" pitchFamily="34" charset="0"/>
                <a:ea typeface="Calibri" panose="020F0502020204030204" pitchFamily="34" charset="0"/>
                <a:cs typeface="Calibri" panose="020F0502020204030204" pitchFamily="34" charset="0"/>
              </a:rPr>
              <a:t>it holds promise for the present life</a:t>
            </a:r>
            <a:r>
              <a:rPr lang="en-US" sz="2400" dirty="0">
                <a:effectLst/>
                <a:latin typeface="Calibri" panose="020F0502020204030204" pitchFamily="34" charset="0"/>
                <a:ea typeface="Calibri" panose="020F0502020204030204" pitchFamily="34" charset="0"/>
                <a:cs typeface="Calibri" panose="020F0502020204030204" pitchFamily="34" charset="0"/>
              </a:rPr>
              <a:t> and </a:t>
            </a:r>
            <a:r>
              <a:rPr lang="en-US"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also for the one to come</a:t>
            </a:r>
            <a:r>
              <a:rPr lang="en-US" sz="2400" b="1" dirty="0">
                <a:effectLst/>
                <a:latin typeface="Calibri" panose="020F0502020204030204" pitchFamily="34" charset="0"/>
                <a:ea typeface="Calibri" panose="020F0502020204030204" pitchFamily="34" charset="0"/>
                <a:cs typeface="Calibri" panose="020F0502020204030204" pitchFamily="34"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1 Pe 5:4</a:t>
            </a:r>
            <a:r>
              <a:rPr lang="en-US" sz="2400" dirty="0">
                <a:effectLst/>
                <a:latin typeface="Calibri" panose="020F0502020204030204" pitchFamily="34" charset="0"/>
                <a:ea typeface="Calibri" panose="020F0502020204030204" pitchFamily="34" charset="0"/>
                <a:cs typeface="Calibri" panose="020F0502020204030204" pitchFamily="34" charset="0"/>
              </a:rPr>
              <a:t> “and when the Chief Shepherd appears, you will receive the unfading crown of glory.”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Rev 2:10</a:t>
            </a:r>
            <a:r>
              <a:rPr lang="en-US" sz="2400" dirty="0">
                <a:effectLst/>
                <a:latin typeface="Calibri" panose="020F0502020204030204" pitchFamily="34" charset="0"/>
                <a:ea typeface="Calibri" panose="020F0502020204030204" pitchFamily="34" charset="0"/>
                <a:cs typeface="Calibri" panose="020F0502020204030204" pitchFamily="34" charset="0"/>
              </a:rPr>
              <a:t> “… Be faithful until death, and I will give you the crown of life.”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marR="0">
              <a:lnSpc>
                <a:spcPct val="106000"/>
              </a:lnSpc>
              <a:spcAft>
                <a:spcPts val="800"/>
              </a:spcAft>
            </a:pPr>
            <a:r>
              <a:rPr lang="en-US" sz="2200"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If I was going to condense the message of salvation I would present these 4 verses: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pPr>
            <a:r>
              <a:rPr lang="en-US" sz="2200" b="1" dirty="0">
                <a:effectLst/>
                <a:latin typeface="Calibri" panose="020F0502020204030204" pitchFamily="34" charset="0"/>
                <a:ea typeface="Calibri" panose="020F0502020204030204" pitchFamily="34" charset="0"/>
                <a:cs typeface="Calibri" panose="020F0502020204030204" pitchFamily="34" charset="0"/>
              </a:rPr>
              <a:t>I Peter 1:3, 4</a:t>
            </a:r>
            <a:r>
              <a:rPr lang="en-US" sz="2200" dirty="0">
                <a:effectLst/>
                <a:latin typeface="Calibri" panose="020F0502020204030204" pitchFamily="34" charset="0"/>
                <a:ea typeface="Calibri" panose="020F0502020204030204" pitchFamily="34" charset="0"/>
                <a:cs typeface="Calibri" panose="020F0502020204030204" pitchFamily="34" charset="0"/>
              </a:rPr>
              <a:t>   Blessed be the God and Father of our Lord Jesus Christ, who according to His great mercy has caused us to be born again to a living hope through the resurrection of Jesus Christ from the dead to obtain an inheritance which is imperishable and undefiled and will not fade away, reserved in heaven for you.</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pPr>
            <a:r>
              <a:rPr lang="en-US" sz="2200" b="1" dirty="0">
                <a:effectLst/>
                <a:latin typeface="Calibri" panose="020F0502020204030204" pitchFamily="34" charset="0"/>
                <a:ea typeface="Calibri" panose="020F0502020204030204" pitchFamily="34" charset="0"/>
                <a:cs typeface="Calibri" panose="020F0502020204030204" pitchFamily="34" charset="0"/>
              </a:rPr>
              <a:t>John 3:16</a:t>
            </a:r>
            <a:r>
              <a:rPr lang="en-US" sz="2200" dirty="0">
                <a:effectLst/>
                <a:latin typeface="Calibri" panose="020F0502020204030204" pitchFamily="34" charset="0"/>
                <a:ea typeface="Calibri" panose="020F0502020204030204" pitchFamily="34" charset="0"/>
                <a:cs typeface="Calibri" panose="020F0502020204030204" pitchFamily="34" charset="0"/>
              </a:rPr>
              <a:t> “For God so loved the world, that He gave His only begotten Son, that whoever believes in Him shall not perish, but have eternal life.”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pPr>
            <a:r>
              <a:rPr lang="en-US" sz="2200" b="1" dirty="0">
                <a:effectLst/>
                <a:latin typeface="Calibri" panose="020F0502020204030204" pitchFamily="34" charset="0"/>
                <a:ea typeface="Calibri" panose="020F0502020204030204" pitchFamily="34" charset="0"/>
                <a:cs typeface="Calibri" panose="020F0502020204030204" pitchFamily="34" charset="0"/>
              </a:rPr>
              <a:t>Heb 4:16</a:t>
            </a:r>
            <a:r>
              <a:rPr lang="en-US" sz="2200" dirty="0">
                <a:effectLst/>
                <a:latin typeface="Calibri" panose="020F0502020204030204" pitchFamily="34" charset="0"/>
                <a:ea typeface="Calibri" panose="020F0502020204030204" pitchFamily="34" charset="0"/>
                <a:cs typeface="Calibri" panose="020F0502020204030204" pitchFamily="34" charset="0"/>
              </a:rPr>
              <a:t> “Therefore, let us draw near with confidence to the throne of grace, so that we may receive mercy and find grace to help in time of need.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200" b="1" dirty="0">
                <a:effectLst/>
                <a:latin typeface="Calibri" panose="020F0502020204030204" pitchFamily="34" charset="0"/>
                <a:ea typeface="Calibri" panose="020F0502020204030204" pitchFamily="34" charset="0"/>
                <a:cs typeface="Calibri" panose="020F0502020204030204" pitchFamily="34" charset="0"/>
              </a:rPr>
              <a:t>Jas 1:12</a:t>
            </a:r>
            <a:r>
              <a:rPr lang="en-US" sz="2200" dirty="0">
                <a:effectLst/>
                <a:latin typeface="Calibri" panose="020F0502020204030204" pitchFamily="34" charset="0"/>
                <a:ea typeface="Calibri" panose="020F0502020204030204" pitchFamily="34" charset="0"/>
                <a:cs typeface="Calibri" panose="020F0502020204030204" pitchFamily="34" charset="0"/>
              </a:rPr>
              <a:t> “Blessed is the man who perseveres … for he will receive the crown of life which the Lord has promised for those that love Him.”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Aft>
                <a:spcPts val="800"/>
              </a:spcAft>
              <a:buNone/>
            </a:pPr>
            <a:r>
              <a:rPr lang="en-US" sz="3600" dirty="0">
                <a:effectLst/>
                <a:latin typeface="Calibri" panose="020F0502020204030204" pitchFamily="34" charset="0"/>
                <a:ea typeface="Calibri" panose="020F0502020204030204" pitchFamily="34" charset="0"/>
                <a:cs typeface="Times New Roman" panose="02020603050405020304" pitchFamily="18" charset="0"/>
              </a:rPr>
              <a:t>God’s Love Brings Mercy </a:t>
            </a:r>
          </a:p>
          <a:p>
            <a:pPr marL="0" marR="0" indent="0" algn="ctr">
              <a:lnSpc>
                <a:spcPct val="107000"/>
              </a:lnSpc>
              <a:spcAft>
                <a:spcPts val="800"/>
              </a:spcAft>
              <a:buNone/>
            </a:pPr>
            <a:r>
              <a:rPr lang="en-US" sz="3600" dirty="0">
                <a:effectLst/>
                <a:latin typeface="Calibri" panose="020F0502020204030204" pitchFamily="34" charset="0"/>
                <a:ea typeface="Calibri" panose="020F0502020204030204" pitchFamily="34" charset="0"/>
                <a:cs typeface="Times New Roman" panose="02020603050405020304" pitchFamily="18" charset="0"/>
              </a:rPr>
              <a:t>Which Brings Us Salvation</a:t>
            </a:r>
          </a:p>
          <a:p>
            <a:pPr marL="0" marR="0" indent="0" algn="ctr">
              <a:lnSpc>
                <a:spcPct val="107000"/>
              </a:lnSpc>
              <a:spcAft>
                <a:spcPts val="800"/>
              </a:spcAf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John 3:16,17</a:t>
            </a:r>
          </a:p>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nSpc>
                <a:spcPct val="107000"/>
              </a:lnSpc>
              <a:spcBef>
                <a:spcPts val="0"/>
              </a:spcBef>
              <a:spcAft>
                <a:spcPts val="800"/>
              </a:spcAft>
              <a:buNone/>
            </a:pP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I Peter 1:3, 4</a:t>
            </a:r>
            <a:r>
              <a:rPr lang="en-US" dirty="0">
                <a:effectLst/>
                <a:latin typeface="Calibri" panose="020F0502020204030204" pitchFamily="34" charset="0"/>
                <a:ea typeface="Calibri" panose="020F0502020204030204" pitchFamily="34" charset="0"/>
                <a:cs typeface="Times New Roman" panose="02020603050405020304" pitchFamily="18" charset="0"/>
              </a:rPr>
              <a:t>    “Blessed be the God and Father of our Lord Jesus Christ, who according to His great mercy has caused us to be born again to a living hope through the resurrection of Jesus Christ from the dead to obtain an inheritance which is imperishable and undefiled and will not fade away, reserved in heaven for you.”</a:t>
            </a:r>
          </a:p>
          <a:p>
            <a:pPr marL="0" marR="0" indent="0">
              <a:lnSpc>
                <a:spcPct val="107000"/>
              </a:lnSpc>
              <a:spcBef>
                <a:spcPts val="0"/>
              </a:spcBef>
              <a:spcAft>
                <a:spcPts val="800"/>
              </a:spcAft>
              <a:buNone/>
            </a:pP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I Peter 1:3, 4</a:t>
            </a:r>
            <a:r>
              <a:rPr lang="en-US" dirty="0">
                <a:effectLst/>
                <a:latin typeface="Calibri" panose="020F0502020204030204" pitchFamily="34" charset="0"/>
                <a:ea typeface="Calibri" panose="020F0502020204030204" pitchFamily="34" charset="0"/>
                <a:cs typeface="Times New Roman" panose="02020603050405020304" pitchFamily="18" charset="0"/>
              </a:rPr>
              <a:t>   “Blessed be the God and Father of our Lord Jesus Christ, </a:t>
            </a:r>
            <a:r>
              <a:rPr lang="en-US"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who according to His great mercy</a:t>
            </a:r>
            <a:r>
              <a:rPr lang="en-US"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dirty="0">
                <a:effectLst/>
                <a:latin typeface="Calibri" panose="020F0502020204030204" pitchFamily="34" charset="0"/>
                <a:ea typeface="Calibri" panose="020F0502020204030204" pitchFamily="34" charset="0"/>
                <a:cs typeface="Times New Roman" panose="02020603050405020304" pitchFamily="18" charset="0"/>
              </a:rPr>
              <a:t>has caused us to be born again to a living hope through the resurrection of Jesus Christ from the dead to obtain an inheritance which is imperishable and undefiled and will not fade away, reserved in heaven for you.”</a:t>
            </a:r>
          </a:p>
          <a:p>
            <a:pPr marL="0" indent="0">
              <a:lnSpc>
                <a:spcPct val="107000"/>
              </a:lnSpc>
              <a:spcBef>
                <a:spcPts val="0"/>
              </a:spcBef>
              <a:spcAft>
                <a:spcPts val="60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dirty="0">
                <a:solidFill>
                  <a:srgbClr val="111111"/>
                </a:solidFill>
                <a:effectLst/>
                <a:latin typeface="Roboto" panose="02000000000000000000" pitchFamily="2" charset="0"/>
                <a:ea typeface="Calibri" panose="020F0502020204030204" pitchFamily="34" charset="0"/>
                <a:cs typeface="Times New Roman" panose="02020603050405020304" pitchFamily="18" charset="0"/>
              </a:rPr>
              <a:t>MERCY: compassion or forgiveness shown toward someone whom it is </a:t>
            </a:r>
            <a:r>
              <a:rPr lang="en-US" dirty="0">
                <a:solidFill>
                  <a:srgbClr val="111111"/>
                </a:solidFill>
                <a:effectLst/>
                <a:latin typeface="Tempus Sans ITC" panose="04020404030D07020202" pitchFamily="82" charset="0"/>
                <a:ea typeface="Calibri" panose="020F0502020204030204" pitchFamily="34" charset="0"/>
                <a:cs typeface="Times New Roman" panose="02020603050405020304" pitchFamily="18" charset="0"/>
              </a:rPr>
              <a:t>within one's power to punish or harm</a:t>
            </a:r>
            <a:r>
              <a:rPr lang="en-US" dirty="0">
                <a:solidFill>
                  <a:srgbClr val="111111"/>
                </a:solidFill>
                <a:effectLst/>
                <a:latin typeface="Roboto" panose="02000000000000000000" pitchFamily="2" charset="0"/>
                <a:ea typeface="Calibri" panose="020F0502020204030204" pitchFamily="34" charset="0"/>
                <a:cs typeface="Times New Roman" panose="02020603050405020304" pitchFamily="18" charset="0"/>
              </a:rPr>
              <a:t>.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6000"/>
              </a:lnSpc>
              <a:spcAft>
                <a:spcPts val="80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James 2:13</a:t>
            </a:r>
            <a:r>
              <a:rPr lang="en-US" sz="2400" dirty="0">
                <a:effectLst/>
                <a:latin typeface="Calibri" panose="020F0502020204030204" pitchFamily="34" charset="0"/>
                <a:ea typeface="Calibri" panose="020F0502020204030204" pitchFamily="34" charset="0"/>
                <a:cs typeface="Calibri" panose="020F0502020204030204" pitchFamily="34" charset="0"/>
              </a:rPr>
              <a:t> “For judgment will be merciless to one who has shown no mercy; </a:t>
            </a:r>
            <a:r>
              <a:rPr lang="en-US" sz="2400" b="1" dirty="0">
                <a:effectLst/>
                <a:latin typeface="Calibri" panose="020F0502020204030204" pitchFamily="34" charset="0"/>
                <a:ea typeface="Calibri" panose="020F0502020204030204" pitchFamily="34" charset="0"/>
                <a:cs typeface="Calibri" panose="020F0502020204030204" pitchFamily="34" charset="0"/>
              </a:rPr>
              <a:t>mercy triumphs over judgment</a:t>
            </a:r>
            <a:r>
              <a:rPr lang="en-US" sz="2400" dirty="0">
                <a:effectLst/>
                <a:latin typeface="Calibri" panose="020F0502020204030204" pitchFamily="34" charset="0"/>
                <a:ea typeface="Calibri" panose="020F0502020204030204" pitchFamily="34" charset="0"/>
                <a:cs typeface="Calibri" panose="020F0502020204030204" pitchFamily="34"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Psalm 145:8</a:t>
            </a:r>
            <a:r>
              <a:rPr lang="en-US" sz="2400" dirty="0">
                <a:effectLst/>
                <a:latin typeface="Calibri" panose="020F0502020204030204" pitchFamily="34" charset="0"/>
                <a:ea typeface="Calibri" panose="020F0502020204030204" pitchFamily="34" charset="0"/>
                <a:cs typeface="Calibri" panose="020F0502020204030204" pitchFamily="34" charset="0"/>
              </a:rPr>
              <a:t> “The Lord is gracious and merciful; Slow to anger and great in lovingkindness.”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Deuteronomy 4:31</a:t>
            </a:r>
            <a:r>
              <a:rPr lang="en-US" sz="2400" dirty="0">
                <a:effectLst/>
                <a:latin typeface="Calibri" panose="020F0502020204030204" pitchFamily="34" charset="0"/>
                <a:ea typeface="Calibri" panose="020F0502020204030204" pitchFamily="34" charset="0"/>
                <a:cs typeface="Calibri" panose="020F0502020204030204" pitchFamily="34" charset="0"/>
              </a:rPr>
              <a:t> “For the Lord your God is a compassionate God; He will not fail you nor destroy you nor forget the covenant with your fathers which He swore to them.”</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b="1" dirty="0">
                <a:effectLst/>
                <a:latin typeface="Calibri" panose="020F0502020204030204" pitchFamily="34" charset="0"/>
                <a:ea typeface="Calibri" panose="020F0502020204030204" pitchFamily="34" charset="0"/>
              </a:rPr>
              <a:t>2 Chron 36:15</a:t>
            </a:r>
            <a:r>
              <a:rPr lang="en-US" sz="2400" dirty="0">
                <a:effectLst/>
                <a:latin typeface="Calibri" panose="020F0502020204030204" pitchFamily="34" charset="0"/>
                <a:ea typeface="Calibri" panose="020F0502020204030204" pitchFamily="34" charset="0"/>
              </a:rPr>
              <a:t> “The Lord, the God of their fathers, sent word to them </a:t>
            </a:r>
            <a:r>
              <a:rPr lang="en-US" sz="2400" b="1" dirty="0">
                <a:effectLst/>
                <a:latin typeface="Calibri" panose="020F0502020204030204" pitchFamily="34" charset="0"/>
                <a:ea typeface="Calibri" panose="020F0502020204030204" pitchFamily="34" charset="0"/>
              </a:rPr>
              <a:t>again and again</a:t>
            </a:r>
            <a:r>
              <a:rPr lang="en-US" sz="2400" dirty="0">
                <a:effectLst/>
                <a:latin typeface="Calibri" panose="020F0502020204030204" pitchFamily="34" charset="0"/>
                <a:ea typeface="Calibri" panose="020F0502020204030204" pitchFamily="34" charset="0"/>
              </a:rPr>
              <a:t> by His messengers, because He had compassion on His people and on His dwelling place.”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marR="0">
              <a:lnSpc>
                <a:spcPct val="107000"/>
              </a:lnSpc>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I Peter 1:3, 4</a:t>
            </a:r>
            <a:r>
              <a:rPr lang="en-US" sz="2400" dirty="0">
                <a:effectLst/>
                <a:latin typeface="Calibri" panose="020F0502020204030204" pitchFamily="34" charset="0"/>
                <a:ea typeface="Calibri" panose="020F0502020204030204" pitchFamily="34" charset="0"/>
                <a:cs typeface="Times New Roman" panose="02020603050405020304" pitchFamily="18" charset="0"/>
              </a:rPr>
              <a:t>   Blessed be the God and Father of our Lord Jesus Christ, who according to </a:t>
            </a:r>
            <a:r>
              <a:rPr lang="en-US" sz="2400" u="sng" dirty="0">
                <a:effectLst/>
                <a:latin typeface="Calibri" panose="020F0502020204030204" pitchFamily="34" charset="0"/>
                <a:ea typeface="Calibri" panose="020F0502020204030204" pitchFamily="34" charset="0"/>
                <a:cs typeface="Times New Roman" panose="02020603050405020304" pitchFamily="18" charset="0"/>
              </a:rPr>
              <a:t>His great mercy has</a:t>
            </a: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caused us to be born again </a:t>
            </a:r>
            <a:r>
              <a:rPr lang="en-US" sz="2400" dirty="0">
                <a:effectLst/>
                <a:latin typeface="Calibri" panose="020F0502020204030204" pitchFamily="34" charset="0"/>
                <a:ea typeface="Calibri" panose="020F0502020204030204" pitchFamily="34" charset="0"/>
                <a:cs typeface="Times New Roman" panose="02020603050405020304" pitchFamily="18" charset="0"/>
              </a:rPr>
              <a:t>to a living hope through the resurrection of Jesus Christ from the dead to obtain an inheritance which is imperishable and undefiled and will not fade away, reserved in heaven for you.</a:t>
            </a:r>
          </a:p>
          <a:p>
            <a:pPr marL="0" marR="0">
              <a:lnSpc>
                <a:spcPct val="106000"/>
              </a:lnSpc>
              <a:spcAft>
                <a:spcPts val="800"/>
              </a:spcAft>
            </a:pPr>
            <a:r>
              <a:rPr lang="en-US" sz="2400" b="1" dirty="0">
                <a:effectLst/>
                <a:latin typeface="Calibri" panose="020F0502020204030204" pitchFamily="34" charset="0"/>
                <a:ea typeface="Calibri" panose="020F0502020204030204" pitchFamily="34" charset="0"/>
                <a:cs typeface="Calibri" panose="020F0502020204030204" pitchFamily="34" charset="0"/>
              </a:rPr>
              <a:t>Ephesians 2:4,5</a:t>
            </a:r>
            <a:r>
              <a:rPr lang="en-US" sz="2400" dirty="0">
                <a:effectLst/>
                <a:latin typeface="Calibri" panose="020F0502020204030204" pitchFamily="34" charset="0"/>
                <a:ea typeface="Calibri" panose="020F0502020204030204" pitchFamily="34" charset="0"/>
                <a:cs typeface="Calibri" panose="020F0502020204030204" pitchFamily="34" charset="0"/>
              </a:rPr>
              <a:t> “But God, being rich in mercy, because of His great love with which He loved us, even when were </a:t>
            </a:r>
            <a:r>
              <a:rPr lang="en-US" sz="2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dead in our transgressions</a:t>
            </a:r>
            <a:r>
              <a:rPr lang="en-US" sz="2400" dirty="0">
                <a:effectLst/>
                <a:latin typeface="Calibri" panose="020F0502020204030204" pitchFamily="34" charset="0"/>
                <a:ea typeface="Calibri" panose="020F0502020204030204" pitchFamily="34" charset="0"/>
                <a:cs typeface="Calibri" panose="020F0502020204030204" pitchFamily="34" charset="0"/>
              </a:rPr>
              <a:t>, </a:t>
            </a:r>
            <a:r>
              <a:rPr lang="en-US" sz="2400" b="1" dirty="0">
                <a:effectLst/>
                <a:latin typeface="Calibri" panose="020F0502020204030204" pitchFamily="34" charset="0"/>
                <a:ea typeface="Calibri" panose="020F0502020204030204" pitchFamily="34" charset="0"/>
                <a:cs typeface="Calibri" panose="020F0502020204030204" pitchFamily="34" charset="0"/>
              </a:rPr>
              <a:t>made us alive together with Christ…”  </a:t>
            </a:r>
            <a:r>
              <a:rPr lang="en-US" sz="1000" dirty="0">
                <a:effectLst/>
                <a:latin typeface="Abadi Extra Light" panose="020B0204020104020204" pitchFamily="34" charset="0"/>
                <a:ea typeface="Calibri" panose="020F0502020204030204" pitchFamily="34" charset="0"/>
                <a:cs typeface="Calibri" panose="020F0502020204030204" pitchFamily="34" charset="0"/>
              </a:rPr>
              <a:t>spiritual</a:t>
            </a:r>
            <a:r>
              <a:rPr lang="en-US" sz="2400" dirty="0">
                <a:effectLst/>
                <a:latin typeface="Calibri" panose="020F0502020204030204" pitchFamily="34" charset="0"/>
                <a:ea typeface="Calibri" panose="020F0502020204030204" pitchFamily="34" charset="0"/>
                <a:cs typeface="Calibri" panose="020F0502020204030204" pitchFamily="34" charset="0"/>
              </a:rPr>
              <a:t> </a:t>
            </a:r>
          </a:p>
          <a:p>
            <a:pPr marL="0" marR="0">
              <a:lnSpc>
                <a:spcPct val="106000"/>
              </a:lnSpc>
              <a:spcAft>
                <a:spcPts val="800"/>
              </a:spcAft>
            </a:pPr>
            <a:r>
              <a:rPr lang="en-US" sz="2400" b="1" dirty="0">
                <a:effectLst/>
                <a:latin typeface="Calibri" panose="020F0502020204030204" pitchFamily="34" charset="0"/>
                <a:ea typeface="Calibri" panose="020F0502020204030204" pitchFamily="34" charset="0"/>
              </a:rPr>
              <a:t>Gal 2:20  </a:t>
            </a:r>
            <a:r>
              <a:rPr lang="en-US" sz="2400" dirty="0">
                <a:effectLst/>
                <a:latin typeface="Calibri" panose="020F0502020204030204" pitchFamily="34" charset="0"/>
                <a:ea typeface="Calibri" panose="020F0502020204030204" pitchFamily="34" charset="0"/>
              </a:rPr>
              <a:t>“</a:t>
            </a:r>
            <a:r>
              <a:rPr lang="en-US" sz="2400" dirty="0">
                <a:effectLst/>
                <a:latin typeface="Calibri" panose="020F0502020204030204" pitchFamily="34" charset="0"/>
                <a:ea typeface="Calibri" panose="020F0502020204030204" pitchFamily="34" charset="0"/>
                <a:cs typeface="Times New Roman" panose="02020603050405020304" pitchFamily="18" charset="0"/>
              </a:rPr>
              <a:t>I have been crucified with Christ and </a:t>
            </a:r>
            <a:r>
              <a:rPr lang="en-US"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no longer live</a:t>
            </a:r>
            <a:r>
              <a:rPr lang="en-US" sz="2400" dirty="0">
                <a:effectLst/>
                <a:latin typeface="Calibri" panose="020F0502020204030204" pitchFamily="34" charset="0"/>
                <a:ea typeface="Calibri" panose="020F0502020204030204" pitchFamily="34" charset="0"/>
                <a:cs typeface="Times New Roman" panose="02020603050405020304" pitchFamily="18" charset="0"/>
              </a:rPr>
              <a:t>, but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Christ lives in me</a:t>
            </a:r>
            <a:r>
              <a:rPr lang="en-US" sz="2400" dirty="0">
                <a:effectLst/>
                <a:latin typeface="Calibri" panose="020F0502020204030204" pitchFamily="34" charset="0"/>
                <a:ea typeface="Calibri" panose="020F0502020204030204" pitchFamily="34" charset="0"/>
                <a:cs typeface="Times New Roman" panose="02020603050405020304" pitchFamily="18" charset="0"/>
              </a:rPr>
              <a:t>. The life I now live in the body, I live by faith in the Son of God, who loved me and gave himself for me.</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I Peter 1:3, 4</a:t>
            </a:r>
            <a:r>
              <a:rPr lang="en-US" dirty="0">
                <a:effectLst/>
                <a:latin typeface="Calibri" panose="020F0502020204030204" pitchFamily="34" charset="0"/>
                <a:ea typeface="Calibri" panose="020F0502020204030204" pitchFamily="34" charset="0"/>
                <a:cs typeface="Times New Roman" panose="02020603050405020304" pitchFamily="18" charset="0"/>
              </a:rPr>
              <a:t>   Blessed be the God and Father of our Lord Jesus Christ, who according to His great mercy has caused us to be born again   </a:t>
            </a:r>
            <a:r>
              <a:rPr lang="en-US"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to a living hope </a:t>
            </a:r>
            <a:r>
              <a:rPr lang="en-US" dirty="0">
                <a:effectLst/>
                <a:latin typeface="Calibri" panose="020F0502020204030204" pitchFamily="34" charset="0"/>
                <a:ea typeface="Calibri" panose="020F0502020204030204" pitchFamily="34" charset="0"/>
                <a:cs typeface="Times New Roman" panose="02020603050405020304" pitchFamily="18" charset="0"/>
              </a:rPr>
              <a:t>through the resurrection of Jesus Christ from the dead to obtain an inheritance which is imperishable and undefiled and will not fade away, reserved in heaven for you.</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Bef>
                <a:spcPts val="1200"/>
              </a:spcBef>
              <a:spcAft>
                <a:spcPts val="800"/>
              </a:spcAf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Deuteronomy 31:6</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"Be strong and courageous. Do not be afraid or terrified because of them, for the Lord your God goes with you; He will never leave you nor forsake you."       </a:t>
            </a: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Jer 29:11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 know the plans I have for you, not plans for calamity but blessings to give you a future and a hope.”           </a:t>
            </a: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Isaiah 40:31</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"But those who hope in the Lord will renew their strength. They will soar on wings like eagles; they will run and not grow weary, they will walk and not be faint."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200" b="1" dirty="0">
                <a:effectLst/>
                <a:latin typeface="Calibri" panose="020F0502020204030204" pitchFamily="34" charset="0"/>
                <a:ea typeface="Calibri" panose="020F0502020204030204" pitchFamily="34" charset="0"/>
                <a:cs typeface="Calibri" panose="020F0502020204030204" pitchFamily="34" charset="0"/>
              </a:rPr>
              <a:t>Hebrews 4:16</a:t>
            </a:r>
            <a:r>
              <a:rPr lang="en-US" sz="2200" dirty="0">
                <a:effectLst/>
                <a:latin typeface="Calibri" panose="020F0502020204030204" pitchFamily="34" charset="0"/>
                <a:ea typeface="Calibri" panose="020F0502020204030204" pitchFamily="34" charset="0"/>
                <a:cs typeface="Calibri" panose="020F0502020204030204" pitchFamily="34" charset="0"/>
              </a:rPr>
              <a:t> “Therefore let us </a:t>
            </a:r>
            <a:r>
              <a:rPr lang="en-US" sz="2200" b="1" dirty="0">
                <a:effectLst/>
                <a:latin typeface="Calibri" panose="020F0502020204030204" pitchFamily="34" charset="0"/>
                <a:ea typeface="Calibri" panose="020F0502020204030204" pitchFamily="34" charset="0"/>
                <a:cs typeface="Calibri" panose="020F0502020204030204" pitchFamily="34" charset="0"/>
              </a:rPr>
              <a:t>draw near with confidence to the throne of grace</a:t>
            </a:r>
            <a:r>
              <a:rPr lang="en-US" sz="2200" dirty="0">
                <a:effectLst/>
                <a:latin typeface="Calibri" panose="020F0502020204030204" pitchFamily="34" charset="0"/>
                <a:ea typeface="Calibri" panose="020F0502020204030204" pitchFamily="34" charset="0"/>
                <a:cs typeface="Calibri" panose="020F0502020204030204" pitchFamily="34" charset="0"/>
              </a:rPr>
              <a:t>, so that we may receive mercy and </a:t>
            </a:r>
            <a:r>
              <a:rPr lang="en-US" sz="2200" b="1" dirty="0">
                <a:effectLst/>
                <a:latin typeface="Calibri" panose="020F0502020204030204" pitchFamily="34" charset="0"/>
                <a:ea typeface="Calibri" panose="020F0502020204030204" pitchFamily="34" charset="0"/>
                <a:cs typeface="Calibri" panose="020F0502020204030204" pitchFamily="34" charset="0"/>
              </a:rPr>
              <a:t>find grace to help in time of need</a:t>
            </a:r>
            <a:r>
              <a:rPr lang="en-US" sz="2200" dirty="0">
                <a:effectLst/>
                <a:latin typeface="Calibri" panose="020F0502020204030204" pitchFamily="34" charset="0"/>
                <a:ea typeface="Calibri" panose="020F0502020204030204" pitchFamily="34" charset="0"/>
                <a:cs typeface="Calibri" panose="020F0502020204030204" pitchFamily="34" charset="0"/>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200" b="1" dirty="0">
                <a:effectLst/>
                <a:latin typeface="Calibri" panose="020F0502020204030204" pitchFamily="34" charset="0"/>
                <a:ea typeface="Calibri" panose="020F0502020204030204" pitchFamily="34" charset="0"/>
                <a:cs typeface="Times New Roman" panose="02020603050405020304" pitchFamily="18" charset="0"/>
              </a:rPr>
              <a:t>I Pe 5:10</a:t>
            </a:r>
            <a:r>
              <a:rPr lang="en-US" sz="2200" dirty="0">
                <a:effectLst/>
                <a:latin typeface="Calibri" panose="020F0502020204030204" pitchFamily="34" charset="0"/>
                <a:ea typeface="Calibri" panose="020F0502020204030204" pitchFamily="34" charset="0"/>
                <a:cs typeface="Times New Roman" panose="02020603050405020304" pitchFamily="18" charset="0"/>
              </a:rPr>
              <a:t> “"And the God of all grace, who called you to His eternal glory in Christ, after you have suffered a little while, </a:t>
            </a:r>
            <a:r>
              <a:rPr lang="en-US" sz="2200" b="1" dirty="0">
                <a:effectLst/>
                <a:latin typeface="Calibri" panose="020F0502020204030204" pitchFamily="34" charset="0"/>
                <a:ea typeface="Calibri" panose="020F0502020204030204" pitchFamily="34" charset="0"/>
                <a:cs typeface="Times New Roman" panose="02020603050405020304" pitchFamily="18" charset="0"/>
              </a:rPr>
              <a:t>will Himself restore you</a:t>
            </a:r>
            <a:r>
              <a:rPr lang="en-US" sz="2200" dirty="0">
                <a:effectLst/>
                <a:latin typeface="Calibri" panose="020F0502020204030204" pitchFamily="34" charset="0"/>
                <a:ea typeface="Calibri" panose="020F0502020204030204" pitchFamily="34" charset="0"/>
                <a:cs typeface="Times New Roman" panose="02020603050405020304" pitchFamily="18" charset="0"/>
              </a:rPr>
              <a:t> and make you strong, firm and steadfast."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a:lnSpc>
                <a:spcPct val="107000"/>
              </a:lnSpc>
              <a:spcAft>
                <a:spcPts val="800"/>
              </a:spcAft>
            </a:pPr>
            <a:r>
              <a:rPr lang="en-US" sz="2200" b="1" dirty="0">
                <a:effectLst/>
                <a:latin typeface="Calibri" panose="020F0502020204030204" pitchFamily="34" charset="0"/>
                <a:ea typeface="Calibri" panose="020F0502020204030204" pitchFamily="34" charset="0"/>
                <a:cs typeface="Times New Roman" panose="02020603050405020304" pitchFamily="18" charset="0"/>
              </a:rPr>
              <a:t>I Peter 1:3, 4</a:t>
            </a:r>
            <a:r>
              <a:rPr lang="en-US" sz="2200" dirty="0">
                <a:effectLst/>
                <a:latin typeface="Calibri" panose="020F0502020204030204" pitchFamily="34" charset="0"/>
                <a:ea typeface="Calibri" panose="020F0502020204030204" pitchFamily="34" charset="0"/>
                <a:cs typeface="Times New Roman" panose="02020603050405020304" pitchFamily="18" charset="0"/>
              </a:rPr>
              <a:t>   Blessed be the God and Father of our Lord Jesus Christ, who according to His great mercy has caused us to be born again to a living hope </a:t>
            </a:r>
            <a:r>
              <a:rPr lang="en-US" sz="2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through the resurrection of Jesus Christ </a:t>
            </a:r>
            <a:r>
              <a:rPr lang="en-US" sz="2200" dirty="0">
                <a:effectLst/>
                <a:latin typeface="Calibri" panose="020F0502020204030204" pitchFamily="34" charset="0"/>
                <a:ea typeface="Calibri" panose="020F0502020204030204" pitchFamily="34" charset="0"/>
                <a:cs typeface="Times New Roman" panose="02020603050405020304" pitchFamily="18" charset="0"/>
              </a:rPr>
              <a:t>from the dead to obtain an inheritance which is imperishable and undefiled and will not fade away, reserved in heaven for you.</a:t>
            </a:r>
          </a:p>
          <a:p>
            <a:pPr marL="0" marR="0" indent="0">
              <a:lnSpc>
                <a:spcPct val="107000"/>
              </a:lnSpc>
              <a:spcAft>
                <a:spcPts val="800"/>
              </a:spcAft>
              <a:buNone/>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200" b="1" dirty="0">
                <a:effectLst/>
                <a:latin typeface="Calibri" panose="020F0502020204030204" pitchFamily="34" charset="0"/>
                <a:ea typeface="Times New Roman" panose="02020603050405020304" pitchFamily="18" charset="0"/>
                <a:cs typeface="Calibri" panose="020F0502020204030204" pitchFamily="34" charset="0"/>
              </a:rPr>
              <a:t>Colossians 3:1-2</a:t>
            </a:r>
            <a:r>
              <a:rPr lang="en-US" sz="2200" dirty="0">
                <a:effectLst/>
                <a:latin typeface="Calibri" panose="020F0502020204030204" pitchFamily="34" charset="0"/>
                <a:ea typeface="Times New Roman" panose="02020603050405020304" pitchFamily="18" charset="0"/>
                <a:cs typeface="Calibri" panose="020F0502020204030204" pitchFamily="34" charset="0"/>
              </a:rPr>
              <a:t> "Since, then, you </a:t>
            </a:r>
            <a:r>
              <a:rPr lang="en-US" sz="2200" b="1" dirty="0">
                <a:effectLst/>
                <a:latin typeface="Calibri" panose="020F0502020204030204" pitchFamily="34" charset="0"/>
                <a:ea typeface="Times New Roman" panose="02020603050405020304" pitchFamily="18" charset="0"/>
                <a:cs typeface="Calibri" panose="020F0502020204030204" pitchFamily="34" charset="0"/>
              </a:rPr>
              <a:t>have been raised with Christ</a:t>
            </a:r>
            <a:r>
              <a:rPr lang="en-US" sz="2200" dirty="0">
                <a:effectLst/>
                <a:latin typeface="Calibri" panose="020F0502020204030204" pitchFamily="34" charset="0"/>
                <a:ea typeface="Times New Roman" panose="02020603050405020304" pitchFamily="18" charset="0"/>
                <a:cs typeface="Calibri" panose="020F0502020204030204" pitchFamily="34" charset="0"/>
              </a:rPr>
              <a:t>, set your hearts on things above, </a:t>
            </a:r>
            <a:r>
              <a:rPr lang="en-US" sz="2200" b="1" dirty="0">
                <a:effectLst/>
                <a:latin typeface="Calibri" panose="020F0502020204030204" pitchFamily="34" charset="0"/>
                <a:ea typeface="Times New Roman" panose="02020603050405020304" pitchFamily="18" charset="0"/>
                <a:cs typeface="Calibri" panose="020F0502020204030204" pitchFamily="34" charset="0"/>
              </a:rPr>
              <a:t>where Christ is, seated at the right hand of God</a:t>
            </a:r>
            <a:r>
              <a:rPr lang="en-US" sz="2200" dirty="0">
                <a:effectLst/>
                <a:latin typeface="Calibri" panose="020F0502020204030204" pitchFamily="34" charset="0"/>
                <a:ea typeface="Times New Roman" panose="02020603050405020304" pitchFamily="18" charset="0"/>
                <a:cs typeface="Calibri" panose="020F0502020204030204" pitchFamily="34" charset="0"/>
              </a:rPr>
              <a:t>. Set your mind on things above, not on earthly things."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Aft>
                <a:spcPts val="800"/>
              </a:spcAft>
            </a:pPr>
            <a:r>
              <a:rPr lang="en-US" sz="2200" b="1" dirty="0">
                <a:effectLst/>
                <a:latin typeface="Calibri" panose="020F0502020204030204" pitchFamily="34" charset="0"/>
                <a:ea typeface="Calibri" panose="020F0502020204030204" pitchFamily="34" charset="0"/>
                <a:cs typeface="Calibri" panose="020F0502020204030204" pitchFamily="34" charset="0"/>
              </a:rPr>
              <a:t>Rom 8:11 “</a:t>
            </a:r>
            <a:r>
              <a:rPr lang="en-US" sz="2200" dirty="0">
                <a:effectLst/>
                <a:latin typeface="Calibri" panose="020F0502020204030204" pitchFamily="34" charset="0"/>
                <a:ea typeface="Calibri" panose="020F0502020204030204" pitchFamily="34" charset="0"/>
                <a:cs typeface="Calibri" panose="020F0502020204030204" pitchFamily="34" charset="0"/>
              </a:rPr>
              <a:t>But if the Spirit of Him that raised up Jesus from the dead dwell in you, He that raised up Christ from the dead shall also quicken your mortal bodies by His Spirit that dwelleth in you.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200" b="1" dirty="0">
                <a:effectLst/>
                <a:latin typeface="Calibri" panose="020F0502020204030204" pitchFamily="34" charset="0"/>
                <a:ea typeface="Calibri" panose="020F0502020204030204" pitchFamily="34" charset="0"/>
              </a:rPr>
              <a:t>Rom 6:4 </a:t>
            </a:r>
            <a:r>
              <a:rPr lang="en-US" sz="2200" dirty="0">
                <a:effectLst/>
                <a:latin typeface="Calibri" panose="020F0502020204030204" pitchFamily="34" charset="0"/>
                <a:ea typeface="Calibri" panose="020F0502020204030204" pitchFamily="34" charset="0"/>
              </a:rPr>
              <a:t>“Therefore we are buried with him by baptism into death: that like as Christ was raised up from the dead by the glory of the Father, even so we also should walk in newness of life. </a:t>
            </a: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374</TotalTime>
  <Words>1284</Words>
  <Application>Microsoft Office PowerPoint</Application>
  <PresentationFormat>On-screen Show (4:3)</PresentationFormat>
  <Paragraphs>42</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Abadi Extra Light</vt:lpstr>
      <vt:lpstr>Aptos</vt:lpstr>
      <vt:lpstr>Arial</vt:lpstr>
      <vt:lpstr>Calibri</vt:lpstr>
      <vt:lpstr>Calibri Light</vt:lpstr>
      <vt:lpstr>Roboto</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2024-12-18T15:36:11Z</dcterms:modified>
</cp:coreProperties>
</file>