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1" r:id="rId9"/>
    <p:sldId id="327" r:id="rId10"/>
    <p:sldId id="326" r:id="rId11"/>
    <p:sldId id="330" r:id="rId12"/>
    <p:sldId id="329" r:id="rId13"/>
    <p:sldId id="328" r:id="rId14"/>
    <p:sldId id="325" r:id="rId15"/>
    <p:sldId id="324" r:id="rId16"/>
    <p:sldId id="32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62091D41-C204-49AD-8FD4-D7BB6BA8934D}"/>
    <pc:docChg chg="custSel modSld">
      <pc:chgData name="James Young" userId="7f8d7c9cdb576883" providerId="LiveId" clId="{62091D41-C204-49AD-8FD4-D7BB6BA8934D}" dt="2025-01-27T18:10:38.115" v="351" actId="20577"/>
      <pc:docMkLst>
        <pc:docMk/>
      </pc:docMkLst>
      <pc:sldChg chg="modSp mod">
        <pc:chgData name="James Young" userId="7f8d7c9cdb576883" providerId="LiveId" clId="{62091D41-C204-49AD-8FD4-D7BB6BA8934D}" dt="2025-01-27T17:48:14.350" v="37" actId="27636"/>
        <pc:sldMkLst>
          <pc:docMk/>
          <pc:sldMk cId="2838560389" sldId="296"/>
        </pc:sldMkLst>
        <pc:spChg chg="mod">
          <ac:chgData name="James Young" userId="7f8d7c9cdb576883" providerId="LiveId" clId="{62091D41-C204-49AD-8FD4-D7BB6BA8934D}" dt="2025-01-27T17:48:14.350" v="37" actId="27636"/>
          <ac:spMkLst>
            <pc:docMk/>
            <pc:sldMk cId="2838560389" sldId="296"/>
            <ac:spMk id="3" creationId="{708276BC-A706-40B5-B51D-6AA00A059507}"/>
          </ac:spMkLst>
        </pc:spChg>
      </pc:sldChg>
      <pc:sldChg chg="modSp mod">
        <pc:chgData name="James Young" userId="7f8d7c9cdb576883" providerId="LiveId" clId="{62091D41-C204-49AD-8FD4-D7BB6BA8934D}" dt="2025-01-27T18:02:29.473" v="146" actId="27636"/>
        <pc:sldMkLst>
          <pc:docMk/>
          <pc:sldMk cId="3390102180" sldId="311"/>
        </pc:sldMkLst>
        <pc:spChg chg="mod">
          <ac:chgData name="James Young" userId="7f8d7c9cdb576883" providerId="LiveId" clId="{62091D41-C204-49AD-8FD4-D7BB6BA8934D}" dt="2025-01-27T18:02:29.473" v="146" actId="27636"/>
          <ac:spMkLst>
            <pc:docMk/>
            <pc:sldMk cId="3390102180" sldId="311"/>
            <ac:spMk id="3" creationId="{708276BC-A706-40B5-B51D-6AA00A059507}"/>
          </ac:spMkLst>
        </pc:spChg>
      </pc:sldChg>
      <pc:sldChg chg="modSp mod">
        <pc:chgData name="James Young" userId="7f8d7c9cdb576883" providerId="LiveId" clId="{62091D41-C204-49AD-8FD4-D7BB6BA8934D}" dt="2025-01-27T17:57:47.625" v="79" actId="255"/>
        <pc:sldMkLst>
          <pc:docMk/>
          <pc:sldMk cId="2438453614" sldId="316"/>
        </pc:sldMkLst>
        <pc:spChg chg="mod">
          <ac:chgData name="James Young" userId="7f8d7c9cdb576883" providerId="LiveId" clId="{62091D41-C204-49AD-8FD4-D7BB6BA8934D}" dt="2025-01-27T17:57:47.625" v="79" actId="255"/>
          <ac:spMkLst>
            <pc:docMk/>
            <pc:sldMk cId="2438453614" sldId="316"/>
            <ac:spMk id="3" creationId="{708276BC-A706-40B5-B51D-6AA00A059507}"/>
          </ac:spMkLst>
        </pc:spChg>
      </pc:sldChg>
      <pc:sldChg chg="modSp mod">
        <pc:chgData name="James Young" userId="7f8d7c9cdb576883" providerId="LiveId" clId="{62091D41-C204-49AD-8FD4-D7BB6BA8934D}" dt="2025-01-27T17:55:02.890" v="56" actId="255"/>
        <pc:sldMkLst>
          <pc:docMk/>
          <pc:sldMk cId="2029461572" sldId="317"/>
        </pc:sldMkLst>
        <pc:spChg chg="mod">
          <ac:chgData name="James Young" userId="7f8d7c9cdb576883" providerId="LiveId" clId="{62091D41-C204-49AD-8FD4-D7BB6BA8934D}" dt="2025-01-27T17:55:02.890" v="56" actId="255"/>
          <ac:spMkLst>
            <pc:docMk/>
            <pc:sldMk cId="2029461572" sldId="317"/>
            <ac:spMk id="3" creationId="{708276BC-A706-40B5-B51D-6AA00A059507}"/>
          </ac:spMkLst>
        </pc:spChg>
      </pc:sldChg>
      <pc:sldChg chg="modSp mod">
        <pc:chgData name="James Young" userId="7f8d7c9cdb576883" providerId="LiveId" clId="{62091D41-C204-49AD-8FD4-D7BB6BA8934D}" dt="2025-01-27T17:54:04.693" v="54" actId="113"/>
        <pc:sldMkLst>
          <pc:docMk/>
          <pc:sldMk cId="2681046262" sldId="319"/>
        </pc:sldMkLst>
        <pc:spChg chg="mod">
          <ac:chgData name="James Young" userId="7f8d7c9cdb576883" providerId="LiveId" clId="{62091D41-C204-49AD-8FD4-D7BB6BA8934D}" dt="2025-01-27T17:54:04.693" v="54" actId="113"/>
          <ac:spMkLst>
            <pc:docMk/>
            <pc:sldMk cId="2681046262" sldId="319"/>
            <ac:spMk id="3" creationId="{708276BC-A706-40B5-B51D-6AA00A059507}"/>
          </ac:spMkLst>
        </pc:spChg>
      </pc:sldChg>
      <pc:sldChg chg="modSp mod">
        <pc:chgData name="James Young" userId="7f8d7c9cdb576883" providerId="LiveId" clId="{62091D41-C204-49AD-8FD4-D7BB6BA8934D}" dt="2025-01-27T17:50:36.799" v="51" actId="313"/>
        <pc:sldMkLst>
          <pc:docMk/>
          <pc:sldMk cId="912707575" sldId="320"/>
        </pc:sldMkLst>
        <pc:spChg chg="mod">
          <ac:chgData name="James Young" userId="7f8d7c9cdb576883" providerId="LiveId" clId="{62091D41-C204-49AD-8FD4-D7BB6BA8934D}" dt="2025-01-27T17:50:36.799" v="51" actId="313"/>
          <ac:spMkLst>
            <pc:docMk/>
            <pc:sldMk cId="912707575" sldId="320"/>
            <ac:spMk id="3" creationId="{708276BC-A706-40B5-B51D-6AA00A059507}"/>
          </ac:spMkLst>
        </pc:spChg>
      </pc:sldChg>
      <pc:sldChg chg="modSp mod">
        <pc:chgData name="James Young" userId="7f8d7c9cdb576883" providerId="LiveId" clId="{62091D41-C204-49AD-8FD4-D7BB6BA8934D}" dt="2025-01-27T17:49:10.103" v="43" actId="20577"/>
        <pc:sldMkLst>
          <pc:docMk/>
          <pc:sldMk cId="3552266159" sldId="321"/>
        </pc:sldMkLst>
        <pc:spChg chg="mod">
          <ac:chgData name="James Young" userId="7f8d7c9cdb576883" providerId="LiveId" clId="{62091D41-C204-49AD-8FD4-D7BB6BA8934D}" dt="2025-01-27T17:49:10.103" v="43" actId="20577"/>
          <ac:spMkLst>
            <pc:docMk/>
            <pc:sldMk cId="3552266159" sldId="321"/>
            <ac:spMk id="3" creationId="{0D226855-EFA6-1799-FCC8-21C4783DD4AF}"/>
          </ac:spMkLst>
        </pc:spChg>
      </pc:sldChg>
      <pc:sldChg chg="modSp mod">
        <pc:chgData name="James Young" userId="7f8d7c9cdb576883" providerId="LiveId" clId="{62091D41-C204-49AD-8FD4-D7BB6BA8934D}" dt="2025-01-27T18:06:46.664" v="163" actId="20577"/>
        <pc:sldMkLst>
          <pc:docMk/>
          <pc:sldMk cId="3328950240" sldId="326"/>
        </pc:sldMkLst>
        <pc:spChg chg="mod">
          <ac:chgData name="James Young" userId="7f8d7c9cdb576883" providerId="LiveId" clId="{62091D41-C204-49AD-8FD4-D7BB6BA8934D}" dt="2025-01-27T18:06:46.664" v="163" actId="20577"/>
          <ac:spMkLst>
            <pc:docMk/>
            <pc:sldMk cId="3328950240" sldId="326"/>
            <ac:spMk id="3" creationId="{708276BC-A706-40B5-B51D-6AA00A059507}"/>
          </ac:spMkLst>
        </pc:spChg>
      </pc:sldChg>
      <pc:sldChg chg="modSp mod">
        <pc:chgData name="James Young" userId="7f8d7c9cdb576883" providerId="LiveId" clId="{62091D41-C204-49AD-8FD4-D7BB6BA8934D}" dt="2025-01-27T18:04:50.337" v="151" actId="255"/>
        <pc:sldMkLst>
          <pc:docMk/>
          <pc:sldMk cId="1318643211" sldId="327"/>
        </pc:sldMkLst>
        <pc:spChg chg="mod">
          <ac:chgData name="James Young" userId="7f8d7c9cdb576883" providerId="LiveId" clId="{62091D41-C204-49AD-8FD4-D7BB6BA8934D}" dt="2025-01-27T18:04:50.337" v="151" actId="255"/>
          <ac:spMkLst>
            <pc:docMk/>
            <pc:sldMk cId="1318643211" sldId="327"/>
            <ac:spMk id="3" creationId="{708276BC-A706-40B5-B51D-6AA00A059507}"/>
          </ac:spMkLst>
        </pc:spChg>
      </pc:sldChg>
      <pc:sldChg chg="modSp mod">
        <pc:chgData name="James Young" userId="7f8d7c9cdb576883" providerId="LiveId" clId="{62091D41-C204-49AD-8FD4-D7BB6BA8934D}" dt="2025-01-27T18:10:38.115" v="351" actId="20577"/>
        <pc:sldMkLst>
          <pc:docMk/>
          <pc:sldMk cId="3079232758" sldId="329"/>
        </pc:sldMkLst>
        <pc:spChg chg="mod">
          <ac:chgData name="James Young" userId="7f8d7c9cdb576883" providerId="LiveId" clId="{62091D41-C204-49AD-8FD4-D7BB6BA8934D}" dt="2025-01-27T18:10:38.115" v="351" actId="20577"/>
          <ac:spMkLst>
            <pc:docMk/>
            <pc:sldMk cId="3079232758" sldId="329"/>
            <ac:spMk id="3" creationId="{40FC9E4F-2284-D601-92FA-ACCB3631B038}"/>
          </ac:spMkLst>
        </pc:spChg>
      </pc:sldChg>
      <pc:sldChg chg="modSp mod">
        <pc:chgData name="James Young" userId="7f8d7c9cdb576883" providerId="LiveId" clId="{62091D41-C204-49AD-8FD4-D7BB6BA8934D}" dt="2025-01-27T18:10:20.950" v="348" actId="20577"/>
        <pc:sldMkLst>
          <pc:docMk/>
          <pc:sldMk cId="2631830018" sldId="330"/>
        </pc:sldMkLst>
        <pc:spChg chg="mod">
          <ac:chgData name="James Young" userId="7f8d7c9cdb576883" providerId="LiveId" clId="{62091D41-C204-49AD-8FD4-D7BB6BA8934D}" dt="2025-01-27T18:10:20.950" v="348" actId="20577"/>
          <ac:spMkLst>
            <pc:docMk/>
            <pc:sldMk cId="2631830018" sldId="330"/>
            <ac:spMk id="3" creationId="{FE9486A7-A3FB-5A9D-D170-66AE53EDF36C}"/>
          </ac:spMkLst>
        </pc:spChg>
      </pc:sldChg>
    </pc:docChg>
  </pc:docChgLst>
  <pc:docChgLst>
    <pc:chgData name="James Young" userId="7f8d7c9cdb576883" providerId="LiveId" clId="{D8492CAC-5BC9-4BCF-8E77-A864C6D98D61}"/>
    <pc:docChg chg="custSel modSld">
      <pc:chgData name="James Young" userId="7f8d7c9cdb576883" providerId="LiveId" clId="{D8492CAC-5BC9-4BCF-8E77-A864C6D98D61}" dt="2025-02-18T17:37:39.874" v="144" actId="20577"/>
      <pc:docMkLst>
        <pc:docMk/>
      </pc:docMkLst>
      <pc:sldChg chg="modSp mod">
        <pc:chgData name="James Young" userId="7f8d7c9cdb576883" providerId="LiveId" clId="{D8492CAC-5BC9-4BCF-8E77-A864C6D98D61}" dt="2025-02-18T17:36:14.587" v="132" actId="113"/>
        <pc:sldMkLst>
          <pc:docMk/>
          <pc:sldMk cId="2838560389" sldId="296"/>
        </pc:sldMkLst>
        <pc:spChg chg="mod">
          <ac:chgData name="James Young" userId="7f8d7c9cdb576883" providerId="LiveId" clId="{D8492CAC-5BC9-4BCF-8E77-A864C6D98D61}" dt="2025-02-18T17:36:14.587" v="132" actId="113"/>
          <ac:spMkLst>
            <pc:docMk/>
            <pc:sldMk cId="2838560389" sldId="296"/>
            <ac:spMk id="3" creationId="{708276BC-A706-40B5-B51D-6AA00A059507}"/>
          </ac:spMkLst>
        </pc:spChg>
      </pc:sldChg>
      <pc:sldChg chg="modSp mod">
        <pc:chgData name="James Young" userId="7f8d7c9cdb576883" providerId="LiveId" clId="{D8492CAC-5BC9-4BCF-8E77-A864C6D98D61}" dt="2025-02-18T17:37:39.874" v="144" actId="20577"/>
        <pc:sldMkLst>
          <pc:docMk/>
          <pc:sldMk cId="3552266159" sldId="321"/>
        </pc:sldMkLst>
        <pc:spChg chg="mod">
          <ac:chgData name="James Young" userId="7f8d7c9cdb576883" providerId="LiveId" clId="{D8492CAC-5BC9-4BCF-8E77-A864C6D98D61}" dt="2025-02-18T17:37:39.874" v="144" actId="20577"/>
          <ac:spMkLst>
            <pc:docMk/>
            <pc:sldMk cId="3552266159" sldId="321"/>
            <ac:spMk id="3" creationId="{0D226855-EFA6-1799-FCC8-21C4783DD4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thegospelcoalition.org/article/do-christian-parents-flirt-with-the-idol-of-sports/" TargetMode="External"/><Relationship Id="rId2" Type="http://schemas.openxmlformats.org/officeDocument/2006/relationships/hyperlink" Target="https://www.thegospelcoalition.org/article/pulled-kids-club-sports/" TargetMode="External"/><Relationship Id="rId1" Type="http://schemas.openxmlformats.org/officeDocument/2006/relationships/slideLayout" Target="../slideLayouts/slideLayout2.xml"/><Relationship Id="rId4" Type="http://schemas.openxmlformats.org/officeDocument/2006/relationships/hyperlink" Target="https://www.esv.org/verses/1%20Tim.%204%3A8/"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6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Eph 1:3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“Blessed be the God and Father of our Lord Jesus Christ, who has blessed us in Christ with every spiritual blessing in the heavenly places”.  </a:t>
            </a:r>
          </a:p>
          <a:p>
            <a:pPr marL="0" marR="0" indent="0">
              <a:lnSpc>
                <a:spcPct val="106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phrase “in Christ” highlights that believers have received blessing because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they’re united to Christ through faith</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 Christ” comes with the understanding that being in Christ is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being in His body which is the church</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F15E5-FFA4-57AD-1F2E-F91A9FCA5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2D272F-8608-5559-E452-9C11A2B955A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E9486A7-A3FB-5A9D-D170-66AE53EDF36C}"/>
              </a:ext>
            </a:extLst>
          </p:cNvPr>
          <p:cNvSpPr>
            <a:spLocks noGrp="1"/>
          </p:cNvSpPr>
          <p:nvPr>
            <p:ph idx="1"/>
          </p:nvPr>
        </p:nvSpPr>
        <p:spPr>
          <a:xfrm>
            <a:off x="628650" y="379562"/>
            <a:ext cx="7886700" cy="5891842"/>
          </a:xfrm>
        </p:spPr>
        <p:txBody>
          <a:bodyPr>
            <a:normAutofit fontScale="92500"/>
          </a:bodyPr>
          <a:lstStyle/>
          <a:p>
            <a:pPr marL="0" marR="0" indent="0">
              <a:lnSpc>
                <a:spcPct val="106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Paul addresses the importance of the body of Christ (the Church) having different members or parts: “But now God has placed the members, each one of them, in the body, just as He desired.”              It is unimaginable that God would ever want His members to be absent from the rest of the body. In a similar way it is difficult to understand how one can think that Christ is ok with members of His Bride, the church, being absent when the rest of the Bride is coming together.  </a:t>
            </a:r>
          </a:p>
          <a:p>
            <a:pPr marL="0" marR="0" indent="0">
              <a:lnSpc>
                <a:spcPct val="106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Acts 2:42ff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“They were continually devoting themselves to the apostles’ teaching and to fellowship. Everyone kept feeling a sense of awe; and many wonders and signs were taking place through the apostles. … Day by day continuing with one mind in the temple, and breaking bread from house to house, they were taking their meals together with gladness and sincerity of heart, praising God and having favor with all the people.”</a:t>
            </a:r>
            <a:r>
              <a:rPr lang="en-US" sz="1000" kern="100" dirty="0">
                <a:effectLst/>
                <a:latin typeface="Aptos" panose="020B0004020202020204" pitchFamily="34" charset="0"/>
                <a:ea typeface="Aptos" panose="020B0004020202020204" pitchFamily="34" charset="0"/>
                <a:cs typeface="Times New Roman" panose="02020603050405020304" pitchFamily="18" charset="0"/>
              </a:rPr>
              <a:t> .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830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28C69-B0D7-F426-0F6D-70C263F75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CF429-D23E-4522-E856-B3D1402774C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0FC9E4F-2284-D601-92FA-ACCB3631B03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kern="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kern="0">
                <a:effectLst/>
                <a:latin typeface="Aptos" panose="020B0004020202020204" pitchFamily="34" charset="0"/>
                <a:ea typeface="Times New Roman" panose="02020603050405020304" pitchFamily="18" charset="0"/>
                <a:cs typeface="Times New Roman" panose="02020603050405020304" pitchFamily="18" charset="0"/>
              </a:rPr>
              <a:t>Considering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 way the Spirit was alive in these early Christians it is inconceivable that they needed to be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told”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to assemble with the other brethren. I do not see in these verses anything except a love for God and for one another. They were unknowingly exemplifying the words of our Lord: ‘They will know you are My disciples if you have love one for another.’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9232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475B-5351-E55E-DD17-5A5A1EDBF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80ADCC-0B9C-3DCE-2C0A-988C0F46B76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1EB3689-3344-90CE-29B8-B18EB4058C8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116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a:t>
            </a:r>
            <a:r>
              <a:rPr lang="en-US" sz="2400" kern="100">
                <a:effectLst/>
                <a:latin typeface="Calibri" panose="020F0502020204030204" pitchFamily="34" charset="0"/>
                <a:ea typeface="Calibri" panose="020F0502020204030204" pitchFamily="34" charset="0"/>
                <a:cs typeface="Times New Roman" panose="02020603050405020304" pitchFamily="18" charset="0"/>
              </a:rPr>
              <a:t>The effective prayer of a righteous man can accomplish much.”</a:t>
            </a:r>
          </a:p>
          <a:p>
            <a:pPr marL="0" indent="0">
              <a:lnSpc>
                <a:spcPct val="107000"/>
              </a:lnSpc>
              <a:spcBef>
                <a:spcPts val="0"/>
              </a:spcBef>
              <a:spcAft>
                <a:spcPts val="600"/>
              </a:spcAft>
              <a:buNone/>
            </a:pP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marR="0" indent="0" algn="ctr">
              <a:lnSpc>
                <a:spcPct val="105000"/>
              </a:lnSpc>
              <a:spcAft>
                <a:spcPts val="800"/>
              </a:spcAft>
              <a:buNone/>
            </a:pPr>
            <a:r>
              <a:rPr lang="en-US" sz="2600" b="1" kern="100" dirty="0">
                <a:effectLst/>
                <a:latin typeface="Aptos" panose="020B0004020202020204" pitchFamily="34" charset="0"/>
                <a:ea typeface="Aptos" panose="020B0004020202020204" pitchFamily="34" charset="0"/>
                <a:cs typeface="Times New Roman" panose="02020603050405020304" pitchFamily="18" charset="0"/>
              </a:rPr>
              <a:t>The Purpose of Sunday Morning Assemblies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indent="0">
              <a:lnSpc>
                <a:spcPct val="10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James 1:1,2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James, a bond-servant of God and of the Lord Jesus Christ, to the twelve tribes who are dispersed abroad, greetings.”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Peter 1:1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Peter, and apostle of Jesus Christ, to those who reside as aliens, scattered throughout the [region] ….”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Cor 1:1,2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Paul, called as an apostle of Jesus Christ to the church of God which is at Corinth . . .”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Gal 1:1,2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Paul, an apostle . . . to the churches of Galatia”.  </a:t>
            </a:r>
          </a:p>
          <a:p>
            <a:pPr marL="0" marR="0" indent="0">
              <a:lnSpc>
                <a:spcPct val="105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Acts 2:42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They were continually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devoting themselves to the apostles teaching</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to fellowship, to the breaking of bread and to prayer.”</a:t>
            </a:r>
          </a:p>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familiar maxim rings true: </a:t>
            </a:r>
            <a:r>
              <a:rPr lang="en-US" sz="240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2"/>
              </a:rPr>
              <a:t>habits are better caught than taught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It’s easy to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teach your kids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the importance of belonging to a church and when your personal example shows them the joy you have sharing in the Lord’s </a:t>
            </a:r>
            <a:r>
              <a:rPr lang="en-US" sz="2400" kern="100">
                <a:effectLst/>
                <a:latin typeface="Aptos" panose="020B0004020202020204" pitchFamily="34" charset="0"/>
                <a:ea typeface="Aptos" panose="020B0004020202020204" pitchFamily="34" charset="0"/>
                <a:cs typeface="Times New Roman" panose="02020603050405020304" pitchFamily="18" charset="0"/>
              </a:rPr>
              <a:t>Supper and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your fellowship enhanced by singing, and praying they not only hear your words, but they see your life. You are practicing what you preach and illustrating what your true priorities are – and not only to your children but also to your fellow brothers and sisters in Christ.  </a:t>
            </a:r>
            <a:endParaRPr lang="en-US" sz="2400" b="1" kern="100" dirty="0">
              <a:latin typeface="Aptos" panose="020B00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b="1" kern="100" dirty="0">
              <a:latin typeface="Aptos" panose="020B000402020202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What we do reveals what we love, and </a:t>
            </a:r>
            <a:r>
              <a:rPr lang="en-US" sz="240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3"/>
              </a:rPr>
              <a:t>what we love shows what we worship</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As Paul wrote, “While bodily training is of some value, godliness is of value in every way, as it holds promise for the present life and also for the life to come“ (</a:t>
            </a:r>
            <a:r>
              <a:rPr lang="en-US" sz="2400" u="sng" kern="100" dirty="0">
                <a:solidFill>
                  <a:srgbClr val="0000FF"/>
                </a:solidFill>
                <a:effectLst/>
                <a:latin typeface="Aptos" panose="020B0004020202020204" pitchFamily="34" charset="0"/>
                <a:ea typeface="Aptos" panose="020B0004020202020204" pitchFamily="34" charset="0"/>
                <a:cs typeface="Times New Roman" panose="02020603050405020304" pitchFamily="18" charset="0"/>
                <a:hlinkClick r:id="rId4"/>
              </a:rPr>
              <a:t>1 Tim. 4:8</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marR="0" indent="0">
              <a:lnSpc>
                <a:spcPct val="107000"/>
              </a:lnSpc>
              <a:spcBef>
                <a:spcPts val="0"/>
              </a:spcBef>
              <a:spcAft>
                <a:spcPts val="800"/>
              </a:spcAft>
              <a:buNone/>
            </a:pP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Questions about why church participation is so important and what we do there may even spark enough curiosity to prompt someone to come check out a service or two themselves. </a:t>
            </a:r>
          </a:p>
          <a:p>
            <a:pPr marL="0" indent="0">
              <a:lnSpc>
                <a:spcPct val="107000"/>
              </a:lnSpc>
              <a:spcBef>
                <a:spcPts val="0"/>
              </a:spcBef>
              <a:spcAft>
                <a:spcPts val="6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In setting a strong example to those who may be watching us, we need to be careful each and every time we put sports, activities, and “</a:t>
            </a:r>
            <a:r>
              <a:rPr lang="en-US" sz="2400" dirty="0">
                <a:effectLst/>
                <a:latin typeface="Abadi Extra Light" panose="020B0204020104020204" pitchFamily="34" charset="0"/>
                <a:ea typeface="Aptos" panose="020B0004020202020204" pitchFamily="34" charset="0"/>
                <a:cs typeface="Times New Roman" panose="02020603050405020304" pitchFamily="18" charset="0"/>
              </a:rPr>
              <a:t>the least little thing</a:t>
            </a:r>
            <a:r>
              <a:rPr lang="en-US" sz="2400" dirty="0">
                <a:effectLst/>
                <a:ea typeface="Aptos" panose="020B0004020202020204" pitchFamily="34" charset="0"/>
                <a:cs typeface="Times New Roman" panose="02020603050405020304" pitchFamily="18" charset="0"/>
              </a:rPr>
              <a:t>”</a:t>
            </a:r>
            <a:r>
              <a:rPr lang="en-US" sz="2400" dirty="0">
                <a:effectLst/>
                <a:latin typeface="Abadi Extra Light" panose="020B0204020104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stop us from being with our Church family and the Lord.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Hebrew writer warned that we must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consider how to stimulate one another to love and good deeds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and </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not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[forsake]</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 our own assembling together, as is the habit of some, but encouraging one another; and all the more as you see the day drawing near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Hebrews 10:24, 25</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15000"/>
              </a:lnSpc>
              <a:spcBef>
                <a:spcPts val="0"/>
              </a:spcBef>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idea that you can be counted on to be there each and every time the opportunity arises is an encouragement to the other person in and of itself. The opposite can also be true. When we miss our times to be together, we are telling the other person how unimportant worship and fellowship is for you and thereby risk discouraging the other person as well and potentially causing them to begin discounting the importance of the assembly as well. </a:t>
            </a:r>
          </a:p>
          <a:p>
            <a:pPr marL="0" marR="0" indent="0">
              <a:lnSpc>
                <a:spcPct val="115000"/>
              </a:lnSpc>
              <a:spcBef>
                <a:spcPts val="0"/>
              </a:spcBef>
              <a:spcAft>
                <a:spcPts val="800"/>
              </a:spcAft>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Another reason why the assembly is important is because of what we do in the assembly.    </a:t>
            </a:r>
            <a:r>
              <a:rPr lang="en-US" sz="2400" dirty="0">
                <a:effectLst/>
                <a:latin typeface="Aptos" panose="020B0004020202020204" pitchFamily="34" charset="0"/>
                <a:ea typeface="Aptos" panose="020B0004020202020204" pitchFamily="34" charset="0"/>
                <a:cs typeface="Times New Roman" panose="02020603050405020304" pitchFamily="18" charset="0"/>
              </a:rPr>
              <a:t>In </a:t>
            </a:r>
            <a:r>
              <a:rPr lang="en-US" sz="2400" b="1" dirty="0">
                <a:effectLst/>
                <a:latin typeface="Aptos" panose="020B0004020202020204" pitchFamily="34" charset="0"/>
                <a:ea typeface="Aptos" panose="020B0004020202020204" pitchFamily="34" charset="0"/>
                <a:cs typeface="Times New Roman" panose="02020603050405020304" pitchFamily="18" charset="0"/>
              </a:rPr>
              <a:t>1 Corinthians</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effectLst/>
                <a:latin typeface="Aptos" panose="020B0004020202020204" pitchFamily="34" charset="0"/>
                <a:ea typeface="Aptos" panose="020B0004020202020204" pitchFamily="34" charset="0"/>
                <a:cs typeface="Times New Roman" panose="02020603050405020304" pitchFamily="18" charset="0"/>
              </a:rPr>
              <a:t>14:24,25</a:t>
            </a:r>
            <a:r>
              <a:rPr lang="en-US" sz="2400" dirty="0">
                <a:effectLst/>
                <a:latin typeface="Aptos" panose="020B0004020202020204" pitchFamily="34" charset="0"/>
                <a:ea typeface="Aptos" panose="020B0004020202020204" pitchFamily="34" charset="0"/>
                <a:cs typeface="Times New Roman" panose="02020603050405020304" pitchFamily="18" charset="0"/>
              </a:rPr>
              <a:t> Paul addresses how visitors could very well be impressed enough by our activities in worship that they are willing to repent and come to the Lord. </a:t>
            </a:r>
          </a:p>
          <a:p>
            <a:pPr marL="0" indent="0">
              <a:lnSpc>
                <a:spcPct val="107000"/>
              </a:lnSpc>
              <a:spcBef>
                <a:spcPts val="0"/>
              </a:spcBef>
              <a:spcAft>
                <a:spcPts val="6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In addition to being on site to contribute our influence with others is that we are there to collectively participate as a family in the Lord’s Supper (Acts 20:7; 1 Corinthians 11:33). If taking the Lord’s Supper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incorrectly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( 1 Cor 11:29,30)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can make one sick spiritually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how much worse would it be if we missed the practice altogether or began to minimize the importance of its practice entirely? How will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not taking the Lord’s Supper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all affect our spiritual growth?</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marR="0" indent="0">
              <a:lnSpc>
                <a:spcPct val="106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Our weekends and particularly our Sundays have become a day for travel, leisure, and sport rather than a day for rest and worship. In more than one study regular attendance has been revised down from four times a month to three, and now to between once or twice per month. Thanks to affluence, too many other engaging activities vie for our attention.  </a:t>
            </a:r>
          </a:p>
          <a:p>
            <a:pPr marL="0" marR="0" indent="0">
              <a:lnSpc>
                <a:spcPct val="106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Mtt 16:24,25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“If anyone would come after me, let him deny himself and take up his cross and follow me. For whoever would save his life will lose it, but whoever loses his life for my sake will find it”</a:t>
            </a:r>
          </a:p>
          <a:p>
            <a:pPr marL="0" marR="0" indent="0">
              <a:lnSpc>
                <a:spcPct val="106000"/>
              </a:lnSpc>
              <a:spcAft>
                <a:spcPts val="8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Gal 2:20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r>
              <a:rPr lang="en-US" sz="2400" kern="100" baseline="30000" dirty="0">
                <a:effectLst/>
                <a:latin typeface="Aptos" panose="020B0004020202020204" pitchFamily="34" charset="0"/>
                <a:ea typeface="Aptos" panose="020B0004020202020204" pitchFamily="34" charset="0"/>
                <a:cs typeface="Times New Roman" panose="02020603050405020304" pitchFamily="18" charset="0"/>
              </a:rPr>
              <a:t>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I am crucified with Christ: nevertheless I live; yet not I, but Christ </a:t>
            </a:r>
            <a:r>
              <a:rPr lang="en-US" sz="2400" kern="100" dirty="0" err="1">
                <a:effectLst/>
                <a:latin typeface="Aptos" panose="020B0004020202020204" pitchFamily="34" charset="0"/>
                <a:ea typeface="Aptos" panose="020B0004020202020204" pitchFamily="34" charset="0"/>
                <a:cs typeface="Times New Roman" panose="02020603050405020304" pitchFamily="18" charset="0"/>
              </a:rPr>
              <a:t>liveth</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 me: and the life which I now live in the flesh I live by the faith of the Son of God, who loved me, and gave himself for me.”</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6000"/>
              </a:lnSpc>
              <a:spcAft>
                <a:spcPts val="80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If it is Christ living in us then the question as to whether or not I am going to church is a forgone conclusion. How often do we slip past a Sunday without joining the assembly because we are just not willing to push ourselves and do what the Lord wants because it is simply inconvenient or difficult?</a:t>
            </a:r>
          </a:p>
          <a:p>
            <a:pPr marL="0" indent="0">
              <a:buNone/>
            </a:pP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At the beginning of Paul’s outburst of praise in Ephesians he starts off with “Paul, to the saints which are at Ephesus and to the faithful in Christ Jesus.”</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381</TotalTime>
  <Words>1272</Words>
  <Application>Microsoft Office PowerPoint</Application>
  <PresentationFormat>On-screen Show (4:3)</PresentationFormat>
  <Paragraphs>27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Abadi Extra Light</vt: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51</cp:revision>
  <dcterms:created xsi:type="dcterms:W3CDTF">2019-04-11T15:26:57Z</dcterms:created>
  <dcterms:modified xsi:type="dcterms:W3CDTF">2025-02-18T17:37:46Z</dcterms:modified>
</cp:coreProperties>
</file>