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30" r:id="rId12"/>
    <p:sldId id="329" r:id="rId13"/>
    <p:sldId id="328" r:id="rId14"/>
    <p:sldId id="325" r:id="rId15"/>
    <p:sldId id="332" r:id="rId16"/>
    <p:sldId id="32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2/18/2025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3). Jesus is condemned:    John 19:  “</a:t>
            </a:r>
            <a:r>
              <a:rPr lang="en-US" sz="2400" dirty="0">
                <a:effectLst/>
                <a:latin typeface="Calibri" panose="020F0502020204030204" pitchFamily="34" charset="0"/>
                <a:ea typeface="Aptos" panose="020B0004020202020204" pitchFamily="34" charset="0"/>
              </a:rPr>
              <a:t>So Pilate then took Jesus and had Him flogged. </a:t>
            </a:r>
            <a:r>
              <a:rPr lang="en-US" sz="2400" baseline="30000" dirty="0">
                <a:effectLst/>
                <a:latin typeface="Calibri" panose="020F0502020204030204" pitchFamily="34" charset="0"/>
                <a:ea typeface="Aptos" panose="020B0004020202020204" pitchFamily="34" charset="0"/>
              </a:rPr>
              <a:t>2 </a:t>
            </a:r>
            <a:r>
              <a:rPr lang="en-US" sz="2400" dirty="0">
                <a:effectLst/>
                <a:latin typeface="Calibri" panose="020F0502020204030204" pitchFamily="34" charset="0"/>
                <a:ea typeface="Aptos" panose="020B0004020202020204" pitchFamily="34" charset="0"/>
              </a:rPr>
              <a:t>And the soldiers twisted together a crown of thorns and placed it on His head and put a purple cloak on Him; </a:t>
            </a:r>
            <a:r>
              <a:rPr lang="en-US" sz="2400" baseline="30000" dirty="0">
                <a:effectLst/>
                <a:latin typeface="Calibri" panose="020F0502020204030204" pitchFamily="34" charset="0"/>
                <a:ea typeface="Aptos" panose="020B0004020202020204" pitchFamily="34" charset="0"/>
              </a:rPr>
              <a:t>3 </a:t>
            </a:r>
            <a:r>
              <a:rPr lang="en-US" sz="2400" dirty="0">
                <a:effectLst/>
                <a:latin typeface="Calibri" panose="020F0502020204030204" pitchFamily="34" charset="0"/>
                <a:ea typeface="Aptos" panose="020B0004020202020204" pitchFamily="34" charset="0"/>
              </a:rPr>
              <a:t>and they </a:t>
            </a:r>
            <a:r>
              <a:rPr lang="en-US" sz="2400" i="1" dirty="0">
                <a:effectLst/>
                <a:latin typeface="Calibri" panose="020F0502020204030204" pitchFamily="34" charset="0"/>
                <a:ea typeface="Aptos" panose="020B0004020202020204" pitchFamily="34" charset="0"/>
              </a:rPr>
              <a:t>repeatedly</a:t>
            </a:r>
            <a:r>
              <a:rPr lang="en-US" sz="2400" dirty="0">
                <a:effectLst/>
                <a:latin typeface="Calibri" panose="020F0502020204030204" pitchFamily="34" charset="0"/>
                <a:ea typeface="Aptos" panose="020B0004020202020204" pitchFamily="34" charset="0"/>
              </a:rPr>
              <a:t> came up to Him and said, “Hail, King of the Jews!” and slapped Him in the face </a:t>
            </a:r>
            <a:r>
              <a:rPr lang="en-US" sz="2400" i="1" dirty="0">
                <a:effectLst/>
                <a:latin typeface="Calibri" panose="020F0502020204030204" pitchFamily="34" charset="0"/>
                <a:ea typeface="Aptos" panose="020B0004020202020204" pitchFamily="34" charset="0"/>
              </a:rPr>
              <a:t>again and again</a:t>
            </a:r>
            <a:r>
              <a:rPr lang="en-US" sz="2400" dirty="0">
                <a:effectLst/>
                <a:latin typeface="Calibri" panose="020F0502020204030204" pitchFamily="34" charset="0"/>
                <a:ea typeface="Aptos" panose="020B0004020202020204" pitchFamily="34" charset="0"/>
              </a:rPr>
              <a:t>. </a:t>
            </a:r>
            <a:r>
              <a:rPr lang="en-US" sz="2400" baseline="30000" dirty="0">
                <a:effectLst/>
                <a:latin typeface="Calibri" panose="020F0502020204030204" pitchFamily="34" charset="0"/>
                <a:ea typeface="Aptos" panose="020B0004020202020204" pitchFamily="34" charset="0"/>
              </a:rPr>
              <a:t>4 </a:t>
            </a:r>
            <a:r>
              <a:rPr lang="en-US" sz="2400" dirty="0">
                <a:effectLst/>
                <a:latin typeface="Calibri" panose="020F0502020204030204" pitchFamily="34" charset="0"/>
                <a:ea typeface="Aptos" panose="020B0004020202020204" pitchFamily="34" charset="0"/>
              </a:rPr>
              <a:t>And </a:t>
            </a:r>
            <a:r>
              <a:rPr lang="en-US" sz="2400" i="1" dirty="0">
                <a:effectLst/>
                <a:latin typeface="Calibri" panose="020F0502020204030204" pitchFamily="34" charset="0"/>
                <a:ea typeface="Aptos" panose="020B0004020202020204" pitchFamily="34" charset="0"/>
              </a:rPr>
              <a:t>then</a:t>
            </a:r>
            <a:r>
              <a:rPr lang="en-US" sz="2400" dirty="0">
                <a:effectLst/>
                <a:latin typeface="Calibri" panose="020F0502020204030204" pitchFamily="34" charset="0"/>
                <a:ea typeface="Aptos" panose="020B0004020202020204" pitchFamily="34" charset="0"/>
              </a:rPr>
              <a:t> Pilate came out again and said to them, “See, I am bringing Him out to you so that you will know that I find no grounds at all for charges in His case.” </a:t>
            </a:r>
            <a:r>
              <a:rPr lang="en-US" sz="2400" baseline="30000" dirty="0">
                <a:effectLst/>
                <a:latin typeface="Calibri" panose="020F0502020204030204" pitchFamily="34" charset="0"/>
                <a:ea typeface="Aptos" panose="020B0004020202020204" pitchFamily="34" charset="0"/>
              </a:rPr>
              <a:t>5 </a:t>
            </a:r>
            <a:r>
              <a:rPr lang="en-US" sz="2400" dirty="0">
                <a:effectLst/>
                <a:latin typeface="Calibri" panose="020F0502020204030204" pitchFamily="34" charset="0"/>
                <a:ea typeface="Aptos" panose="020B0004020202020204" pitchFamily="34" charset="0"/>
              </a:rPr>
              <a:t>Jesus then came out, wearing the crown of thorns and the purple robe. And </a:t>
            </a:r>
            <a:r>
              <a:rPr lang="en-US" sz="2400" i="1" dirty="0">
                <a:effectLst/>
                <a:latin typeface="Calibri" panose="020F0502020204030204" pitchFamily="34" charset="0"/>
                <a:ea typeface="Aptos" panose="020B0004020202020204" pitchFamily="34" charset="0"/>
              </a:rPr>
              <a:t>Pilate</a:t>
            </a:r>
            <a:r>
              <a:rPr lang="en-US" sz="2400" dirty="0">
                <a:effectLst/>
                <a:latin typeface="Calibri" panose="020F0502020204030204" pitchFamily="34" charset="0"/>
                <a:ea typeface="Aptos" panose="020B0004020202020204" pitchFamily="34" charset="0"/>
              </a:rPr>
              <a:t> said to them, “Behold, the Man!” </a:t>
            </a:r>
            <a:r>
              <a:rPr lang="en-US" sz="2400" baseline="30000" dirty="0">
                <a:effectLst/>
                <a:latin typeface="Calibri" panose="020F0502020204030204" pitchFamily="34" charset="0"/>
                <a:ea typeface="Aptos" panose="020B0004020202020204" pitchFamily="34" charset="0"/>
              </a:rPr>
              <a:t>6 </a:t>
            </a:r>
            <a:r>
              <a:rPr lang="en-US" sz="2400" dirty="0">
                <a:effectLst/>
                <a:latin typeface="Calibri" panose="020F0502020204030204" pitchFamily="34" charset="0"/>
                <a:ea typeface="Aptos" panose="020B0004020202020204" pitchFamily="34" charset="0"/>
              </a:rPr>
              <a:t>So when the chief priests and the officers saw Him, they shouted, saying, “Crucify, crucify!” Pilate said to them, “Take Him yourselves and crucify </a:t>
            </a:r>
            <a:r>
              <a:rPr lang="en-US" sz="2400" i="1" dirty="0">
                <a:effectLst/>
                <a:latin typeface="Calibri" panose="020F0502020204030204" pitchFamily="34" charset="0"/>
                <a:ea typeface="Aptos" panose="020B0004020202020204" pitchFamily="34" charset="0"/>
              </a:rPr>
              <a:t>Him</a:t>
            </a:r>
            <a:r>
              <a:rPr lang="en-US" sz="2400" dirty="0">
                <a:effectLst/>
                <a:latin typeface="Calibri" panose="020F0502020204030204" pitchFamily="34" charset="0"/>
                <a:ea typeface="Aptos" panose="020B0004020202020204" pitchFamily="34" charset="0"/>
              </a:rPr>
              <a:t>; for I find no grounds for charges in His case!” </a:t>
            </a:r>
            <a:r>
              <a:rPr lang="en-US" sz="2400" baseline="30000" dirty="0">
                <a:effectLst/>
                <a:latin typeface="Calibri" panose="020F0502020204030204" pitchFamily="34" charset="0"/>
                <a:ea typeface="Aptos" panose="020B0004020202020204" pitchFamily="34" charset="0"/>
              </a:rPr>
              <a:t>7 </a:t>
            </a:r>
            <a:r>
              <a:rPr lang="en-US" sz="2400" dirty="0">
                <a:effectLst/>
                <a:latin typeface="Calibri" panose="020F0502020204030204" pitchFamily="34" charset="0"/>
                <a:ea typeface="Aptos" panose="020B0004020202020204" pitchFamily="34" charset="0"/>
              </a:rPr>
              <a:t>The Jews answered him, “We have a law, and by that law He ought to die, because He made Himself </a:t>
            </a:r>
            <a:r>
              <a:rPr lang="en-US" sz="2400" i="1" dirty="0">
                <a:effectLst/>
                <a:latin typeface="Calibri" panose="020F0502020204030204" pitchFamily="34" charset="0"/>
                <a:ea typeface="Aptos" panose="020B0004020202020204" pitchFamily="34" charset="0"/>
              </a:rPr>
              <a:t>out to be</a:t>
            </a:r>
            <a:r>
              <a:rPr lang="en-US" sz="2400" dirty="0">
                <a:effectLst/>
                <a:latin typeface="Calibri" panose="020F0502020204030204" pitchFamily="34" charset="0"/>
                <a:ea typeface="Aptos" panose="020B0004020202020204" pitchFamily="34" charset="0"/>
              </a:rPr>
              <a:t> the Son of God!”     </a:t>
            </a:r>
            <a:r>
              <a:rPr lang="en-US" sz="2400" kern="0" dirty="0">
                <a:effectLst/>
                <a:latin typeface="Calibri" panose="020F0502020204030204" pitchFamily="34" charset="0"/>
                <a:ea typeface="Times New Roman" panose="02020603050405020304" pitchFamily="18" charset="0"/>
              </a:rPr>
              <a:t>Now it was the day of preparation for the Passover; it was about the sixth hour. And he said to the Jews, “Look, your King!” </a:t>
            </a:r>
            <a:r>
              <a:rPr lang="en-US" sz="1800" kern="0" dirty="0">
                <a:effectLst/>
                <a:latin typeface="Calibri" panose="020F0502020204030204" pitchFamily="34" charset="0"/>
                <a:ea typeface="Times New Roman" panose="02020603050405020304" pitchFamily="18" charset="0"/>
              </a:rPr>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F15E5-FFA4-57AD-1F2E-F91A9FCA5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D272F-8608-5559-E452-9C11A2B955A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E9486A7-A3FB-5A9D-D170-66AE53EDF36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baseline="30000" dirty="0">
                <a:effectLst/>
                <a:latin typeface="Calibri" panose="020F0502020204030204" pitchFamily="34" charset="0"/>
                <a:ea typeface="Times New Roman" panose="02020603050405020304" pitchFamily="18" charset="0"/>
              </a:rPr>
              <a:t>15 </a:t>
            </a:r>
            <a:r>
              <a:rPr lang="en-US" sz="2400" kern="0" dirty="0">
                <a:effectLst/>
                <a:latin typeface="Calibri" panose="020F0502020204030204" pitchFamily="34" charset="0"/>
                <a:ea typeface="Times New Roman" panose="02020603050405020304" pitchFamily="18" charset="0"/>
              </a:rPr>
              <a:t>So they shouted, “Away with </a:t>
            </a:r>
            <a:r>
              <a:rPr lang="en-US" sz="2400" i="1" kern="0" dirty="0">
                <a:effectLst/>
                <a:latin typeface="Calibri" panose="020F0502020204030204" pitchFamily="34" charset="0"/>
                <a:ea typeface="Times New Roman" panose="02020603050405020304" pitchFamily="18" charset="0"/>
              </a:rPr>
              <a:t>Him</a:t>
            </a:r>
            <a:r>
              <a:rPr lang="en-US" sz="2400" kern="0" dirty="0">
                <a:effectLst/>
                <a:latin typeface="Calibri" panose="020F0502020204030204" pitchFamily="34" charset="0"/>
                <a:ea typeface="Times New Roman" panose="02020603050405020304" pitchFamily="18" charset="0"/>
              </a:rPr>
              <a:t>, away with </a:t>
            </a:r>
            <a:r>
              <a:rPr lang="en-US" sz="2400" i="1" kern="0" dirty="0">
                <a:effectLst/>
                <a:latin typeface="Calibri" panose="020F0502020204030204" pitchFamily="34" charset="0"/>
                <a:ea typeface="Times New Roman" panose="02020603050405020304" pitchFamily="18" charset="0"/>
              </a:rPr>
              <a:t>Him</a:t>
            </a:r>
            <a:r>
              <a:rPr lang="en-US" sz="2400" kern="0" dirty="0">
                <a:effectLst/>
                <a:latin typeface="Calibri" panose="020F0502020204030204" pitchFamily="34" charset="0"/>
                <a:ea typeface="Times New Roman" panose="02020603050405020304" pitchFamily="18" charset="0"/>
              </a:rPr>
              <a:t>, crucify Him!” Pilate said to them, “Shall I crucify your King?” The chief priests answered, “We have no king except Caesar.”    </a:t>
            </a:r>
            <a:r>
              <a:rPr lang="en-US" sz="2400" kern="0" baseline="30000" dirty="0">
                <a:effectLst/>
                <a:latin typeface="Calibri" panose="020F0502020204030204" pitchFamily="34" charset="0"/>
                <a:ea typeface="Times New Roman" panose="02020603050405020304" pitchFamily="18" charset="0"/>
              </a:rPr>
              <a:t>16 </a:t>
            </a:r>
            <a:r>
              <a:rPr lang="en-US" sz="2400" kern="0" dirty="0">
                <a:effectLst/>
                <a:latin typeface="Calibri" panose="020F0502020204030204" pitchFamily="34" charset="0"/>
                <a:ea typeface="Times New Roman" panose="02020603050405020304" pitchFamily="18" charset="0"/>
              </a:rPr>
              <a:t>So he then handed Him over to them to be crucified.    </a:t>
            </a:r>
            <a:r>
              <a:rPr lang="en-US" sz="2400" baseline="30000" dirty="0">
                <a:effectLst/>
                <a:latin typeface="Calibri" panose="020F0502020204030204" pitchFamily="34" charset="0"/>
                <a:ea typeface="Aptos" panose="020B0004020202020204" pitchFamily="34" charset="0"/>
              </a:rPr>
              <a:t>7 </a:t>
            </a:r>
            <a:r>
              <a:rPr lang="en-US" sz="2400" dirty="0">
                <a:effectLst/>
                <a:latin typeface="Calibri" panose="020F0502020204030204" pitchFamily="34" charset="0"/>
                <a:ea typeface="Aptos" panose="020B0004020202020204" pitchFamily="34" charset="0"/>
              </a:rPr>
              <a:t>They took Jesus, therefore, and He went out, carrying His own cross, to the </a:t>
            </a:r>
            <a:r>
              <a:rPr lang="en-US" sz="2400" i="1" dirty="0">
                <a:effectLst/>
                <a:latin typeface="Calibri" panose="020F0502020204030204" pitchFamily="34" charset="0"/>
                <a:ea typeface="Aptos" panose="020B0004020202020204" pitchFamily="34" charset="0"/>
              </a:rPr>
              <a:t>place</a:t>
            </a:r>
            <a:r>
              <a:rPr lang="en-US" sz="2400" dirty="0">
                <a:effectLst/>
                <a:latin typeface="Calibri" panose="020F0502020204030204" pitchFamily="34" charset="0"/>
                <a:ea typeface="Aptos" panose="020B0004020202020204" pitchFamily="34" charset="0"/>
              </a:rPr>
              <a:t> called the Place of a Skull, which in Hebrew is called, Golgotha. </a:t>
            </a:r>
            <a:r>
              <a:rPr lang="en-US" sz="2400" baseline="30000" dirty="0">
                <a:effectLst/>
                <a:latin typeface="Calibri" panose="020F0502020204030204" pitchFamily="34" charset="0"/>
                <a:ea typeface="Aptos" panose="020B0004020202020204" pitchFamily="34" charset="0"/>
              </a:rPr>
              <a:t>18 </a:t>
            </a:r>
            <a:r>
              <a:rPr lang="en-US" sz="2400" dirty="0">
                <a:effectLst/>
                <a:latin typeface="Calibri" panose="020F0502020204030204" pitchFamily="34" charset="0"/>
                <a:ea typeface="Aptos" panose="020B0004020202020204" pitchFamily="34" charset="0"/>
              </a:rPr>
              <a:t>There they crucified Him, and with Him two other men, one on either side, and Jesus in between.”</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1830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28C69-B0D7-F426-0F6D-70C263F75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CF429-D23E-4522-E856-B3D1402774C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0FC9E4F-2284-D601-92FA-ACCB3631B03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4).  Jesus is crucified: Luke 23: “</a:t>
            </a:r>
            <a:r>
              <a:rPr lang="en-US" sz="2400" kern="0" baseline="30000" dirty="0">
                <a:effectLst/>
                <a:latin typeface="Calibri" panose="020F0502020204030204" pitchFamily="34" charset="0"/>
                <a:ea typeface="Times New Roman" panose="02020603050405020304" pitchFamily="18" charset="0"/>
              </a:rPr>
              <a:t>33</a:t>
            </a:r>
            <a:r>
              <a:rPr lang="en-US" sz="2400" kern="0" dirty="0">
                <a:effectLst/>
                <a:latin typeface="Calibri" panose="020F0502020204030204" pitchFamily="34" charset="0"/>
                <a:ea typeface="Times New Roman" panose="02020603050405020304" pitchFamily="18" charset="0"/>
              </a:rPr>
              <a:t>And when they came to the place called The Skull, there they crucified Him and the criminals, one on the right and the other on the left. </a:t>
            </a:r>
            <a:r>
              <a:rPr lang="en-US" sz="2400" kern="0" baseline="30000" dirty="0">
                <a:effectLst/>
                <a:latin typeface="Calibri" panose="020F0502020204030204" pitchFamily="34" charset="0"/>
                <a:ea typeface="Times New Roman" panose="02020603050405020304" pitchFamily="18" charset="0"/>
              </a:rPr>
              <a:t>34 </a:t>
            </a:r>
            <a:r>
              <a:rPr lang="en-US" sz="2400" kern="0" dirty="0">
                <a:effectLst/>
                <a:latin typeface="Calibri" panose="020F0502020204030204" pitchFamily="34" charset="0"/>
                <a:ea typeface="Times New Roman" panose="02020603050405020304" pitchFamily="18" charset="0"/>
              </a:rPr>
              <a:t>[But Jesus was saying, “Father, forgive them; for they do not know what they are doing.”] And they cast lots, dividing His garments among themselves. </a:t>
            </a:r>
            <a:r>
              <a:rPr lang="en-US" sz="2400" kern="0" baseline="30000" dirty="0">
                <a:effectLst/>
                <a:latin typeface="Calibri" panose="020F0502020204030204" pitchFamily="34" charset="0"/>
                <a:ea typeface="Times New Roman" panose="02020603050405020304" pitchFamily="18" charset="0"/>
              </a:rPr>
              <a:t>35 </a:t>
            </a:r>
            <a:r>
              <a:rPr lang="en-US" sz="2400" kern="0" dirty="0">
                <a:effectLst/>
                <a:latin typeface="Calibri" panose="020F0502020204030204" pitchFamily="34" charset="0"/>
                <a:ea typeface="Times New Roman" panose="02020603050405020304" pitchFamily="18" charset="0"/>
              </a:rPr>
              <a:t>And the people stood by, watching. And even the rulers were sneering at Him, saying, “He saved others; let Him save Himself if this is the Christ of God, His Chosen One.” </a:t>
            </a:r>
            <a:r>
              <a:rPr lang="en-US" sz="2400" kern="0" baseline="30000" dirty="0">
                <a:effectLst/>
                <a:latin typeface="Calibri" panose="020F0502020204030204" pitchFamily="34" charset="0"/>
                <a:ea typeface="Times New Roman" panose="02020603050405020304" pitchFamily="18" charset="0"/>
              </a:rPr>
              <a:t>36 </a:t>
            </a:r>
            <a:r>
              <a:rPr lang="en-US" sz="2400" kern="0" dirty="0">
                <a:effectLst/>
                <a:latin typeface="Calibri" panose="020F0502020204030204" pitchFamily="34" charset="0"/>
                <a:ea typeface="Times New Roman" panose="02020603050405020304" pitchFamily="18" charset="0"/>
              </a:rPr>
              <a:t>The soldiers also ridiculed Him, coming up to Him, offering Him sour wine, </a:t>
            </a:r>
            <a:r>
              <a:rPr lang="en-US" sz="2400" kern="0" baseline="30000" dirty="0">
                <a:effectLst/>
                <a:latin typeface="Calibri" panose="020F0502020204030204" pitchFamily="34" charset="0"/>
                <a:ea typeface="Times New Roman" panose="02020603050405020304" pitchFamily="18" charset="0"/>
              </a:rPr>
              <a:t>37 </a:t>
            </a:r>
            <a:r>
              <a:rPr lang="en-US" sz="2400" kern="0" dirty="0">
                <a:effectLst/>
                <a:latin typeface="Calibri" panose="020F0502020204030204" pitchFamily="34" charset="0"/>
                <a:ea typeface="Times New Roman" panose="02020603050405020304" pitchFamily="18" charset="0"/>
              </a:rPr>
              <a:t>and saying, “If You are the King of the Jews, save Yourself!” </a:t>
            </a:r>
            <a:r>
              <a:rPr lang="en-US" sz="2400" b="1" kern="0" dirty="0">
                <a:effectLst/>
                <a:latin typeface="Calibri" panose="020F0502020204030204" pitchFamily="34" charset="0"/>
                <a:ea typeface="Times New Roman" panose="02020603050405020304" pitchFamily="18" charset="0"/>
              </a:rPr>
              <a:t>. . . . </a:t>
            </a:r>
            <a:r>
              <a:rPr lang="en-US" sz="2400" kern="0" dirty="0">
                <a:effectLst/>
                <a:latin typeface="Calibri" panose="020F0502020204030204" pitchFamily="34" charset="0"/>
                <a:ea typeface="Times New Roman" panose="02020603050405020304" pitchFamily="18" charset="0"/>
              </a:rPr>
              <a:t> </a:t>
            </a:r>
            <a:r>
              <a:rPr lang="en-US" sz="2400" kern="0" baseline="30000" dirty="0">
                <a:effectLst/>
                <a:latin typeface="Calibri" panose="020F0502020204030204" pitchFamily="34" charset="0"/>
                <a:ea typeface="Times New Roman" panose="02020603050405020304" pitchFamily="18" charset="0"/>
              </a:rPr>
              <a:t>44 </a:t>
            </a:r>
            <a:r>
              <a:rPr lang="en-US" sz="2400" kern="0" dirty="0">
                <a:effectLst/>
                <a:latin typeface="Calibri" panose="020F0502020204030204" pitchFamily="34" charset="0"/>
                <a:ea typeface="Times New Roman" panose="02020603050405020304" pitchFamily="18" charset="0"/>
              </a:rPr>
              <a:t>It was now about the sixth hour, and darkness came over the entire land until the ninth hour, </a:t>
            </a:r>
            <a:r>
              <a:rPr lang="en-US" sz="2400" kern="0" baseline="30000" dirty="0">
                <a:effectLst/>
                <a:latin typeface="Calibri" panose="020F0502020204030204" pitchFamily="34" charset="0"/>
                <a:ea typeface="Times New Roman" panose="02020603050405020304" pitchFamily="18" charset="0"/>
              </a:rPr>
              <a:t>45 </a:t>
            </a:r>
            <a:r>
              <a:rPr lang="en-US" sz="2400" kern="0" dirty="0">
                <a:effectLst/>
                <a:latin typeface="Calibri" panose="020F0502020204030204" pitchFamily="34" charset="0"/>
                <a:ea typeface="Times New Roman" panose="02020603050405020304" pitchFamily="18" charset="0"/>
              </a:rPr>
              <a:t>because the sun stopped shining; and the veil of the temple was torn in two.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9232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475B-5351-E55E-DD17-5A5A1EDBF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0ADCC-0B9C-3DCE-2C0A-988C0F46B76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1EB3689-3344-90CE-29B8-B18EB4058C8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baseline="30000" dirty="0">
                <a:effectLst/>
                <a:latin typeface="Calibri" panose="020F0502020204030204" pitchFamily="34" charset="0"/>
                <a:ea typeface="Times New Roman" panose="02020603050405020304" pitchFamily="18" charset="0"/>
              </a:rPr>
              <a:t>46 </a:t>
            </a:r>
            <a:r>
              <a:rPr lang="en-US" sz="2400" kern="0" dirty="0">
                <a:effectLst/>
                <a:latin typeface="Calibri" panose="020F0502020204030204" pitchFamily="34" charset="0"/>
                <a:ea typeface="Times New Roman" panose="02020603050405020304" pitchFamily="18" charset="0"/>
              </a:rPr>
              <a:t>And Jesus, crying out with a loud voice, said, “Father, </a:t>
            </a:r>
            <a:r>
              <a:rPr lang="en-US" sz="2400" kern="0" cap="small" dirty="0">
                <a:effectLst/>
                <a:latin typeface="Calibri" panose="020F0502020204030204" pitchFamily="34" charset="0"/>
                <a:ea typeface="Times New Roman" panose="02020603050405020304" pitchFamily="18" charset="0"/>
              </a:rPr>
              <a:t>into Your hands I entrust My spirit</a:t>
            </a:r>
            <a:r>
              <a:rPr lang="en-US" sz="2400" kern="0" dirty="0">
                <a:effectLst/>
                <a:latin typeface="Calibri" panose="020F0502020204030204" pitchFamily="34" charset="0"/>
                <a:ea typeface="Times New Roman" panose="02020603050405020304" pitchFamily="18" charset="0"/>
              </a:rPr>
              <a:t>.” And having said this, He died. </a:t>
            </a:r>
            <a:r>
              <a:rPr lang="en-US" sz="2400" kern="0" baseline="30000" dirty="0">
                <a:effectLst/>
                <a:latin typeface="Calibri" panose="020F0502020204030204" pitchFamily="34" charset="0"/>
                <a:ea typeface="Times New Roman" panose="02020603050405020304" pitchFamily="18" charset="0"/>
              </a:rPr>
              <a:t>47 </a:t>
            </a:r>
            <a:r>
              <a:rPr lang="en-US" sz="2400" kern="0" dirty="0">
                <a:effectLst/>
                <a:latin typeface="Calibri" panose="020F0502020204030204" pitchFamily="34" charset="0"/>
                <a:ea typeface="Times New Roman" panose="02020603050405020304" pitchFamily="18" charset="0"/>
              </a:rPr>
              <a:t>Now when the centurion saw what had happened, he </a:t>
            </a:r>
            <a:r>
              <a:rPr lang="en-US" sz="2400" i="1" kern="0" dirty="0">
                <a:effectLst/>
                <a:latin typeface="Calibri" panose="020F0502020204030204" pitchFamily="34" charset="0"/>
                <a:ea typeface="Times New Roman" panose="02020603050405020304" pitchFamily="18" charset="0"/>
              </a:rPr>
              <a:t>began</a:t>
            </a:r>
            <a:r>
              <a:rPr lang="en-US" sz="2400" kern="0" dirty="0">
                <a:effectLst/>
                <a:latin typeface="Calibri" panose="020F0502020204030204" pitchFamily="34" charset="0"/>
                <a:ea typeface="Times New Roman" panose="02020603050405020304" pitchFamily="18" charset="0"/>
              </a:rPr>
              <a:t> praising God, saying, “This man was in fact innocent.” </a:t>
            </a:r>
            <a:r>
              <a:rPr lang="en-US" sz="2400" kern="0" baseline="30000" dirty="0">
                <a:effectLst/>
                <a:latin typeface="Calibri" panose="020F0502020204030204" pitchFamily="34" charset="0"/>
                <a:ea typeface="Times New Roman" panose="02020603050405020304" pitchFamily="18" charset="0"/>
              </a:rPr>
              <a:t>48 </a:t>
            </a:r>
            <a:r>
              <a:rPr lang="en-US" sz="2400" kern="0" dirty="0">
                <a:effectLst/>
                <a:latin typeface="Calibri" panose="020F0502020204030204" pitchFamily="34" charset="0"/>
                <a:ea typeface="Times New Roman" panose="02020603050405020304" pitchFamily="18" charset="0"/>
              </a:rPr>
              <a:t>And all the crowds who came together for this spectacle, after watching what had happened, </a:t>
            </a:r>
            <a:r>
              <a:rPr lang="en-US" sz="2400" i="1" kern="0" dirty="0">
                <a:effectLst/>
                <a:latin typeface="Calibri" panose="020F0502020204030204" pitchFamily="34" charset="0"/>
                <a:ea typeface="Times New Roman" panose="02020603050405020304" pitchFamily="18" charset="0"/>
              </a:rPr>
              <a:t>began</a:t>
            </a:r>
            <a:r>
              <a:rPr lang="en-US" sz="2400" kern="0" dirty="0">
                <a:effectLst/>
                <a:latin typeface="Calibri" panose="020F0502020204030204" pitchFamily="34" charset="0"/>
                <a:ea typeface="Times New Roman" panose="02020603050405020304" pitchFamily="18" charset="0"/>
              </a:rPr>
              <a:t> to return </a:t>
            </a:r>
            <a:r>
              <a:rPr lang="en-US" sz="2400" i="1" kern="0" dirty="0">
                <a:effectLst/>
                <a:latin typeface="Calibri" panose="020F0502020204030204" pitchFamily="34" charset="0"/>
                <a:ea typeface="Times New Roman" panose="02020603050405020304" pitchFamily="18" charset="0"/>
              </a:rPr>
              <a:t>home</a:t>
            </a:r>
            <a:r>
              <a:rPr lang="en-US" sz="2400" kern="0" dirty="0">
                <a:effectLst/>
                <a:latin typeface="Calibri" panose="020F0502020204030204" pitchFamily="34" charset="0"/>
                <a:ea typeface="Times New Roman" panose="02020603050405020304" pitchFamily="18" charset="0"/>
              </a:rPr>
              <a:t>, beating their chests. </a:t>
            </a:r>
            <a:r>
              <a:rPr lang="en-US" sz="2400" kern="0" baseline="30000" dirty="0">
                <a:effectLst/>
                <a:latin typeface="Calibri" panose="020F0502020204030204" pitchFamily="34" charset="0"/>
                <a:ea typeface="Times New Roman" panose="02020603050405020304" pitchFamily="18" charset="0"/>
              </a:rPr>
              <a:t>49 </a:t>
            </a:r>
            <a:r>
              <a:rPr lang="en-US" sz="2400" kern="0" dirty="0">
                <a:effectLst/>
                <a:latin typeface="Calibri" panose="020F0502020204030204" pitchFamily="34" charset="0"/>
                <a:ea typeface="Times New Roman" panose="02020603050405020304" pitchFamily="18" charset="0"/>
              </a:rPr>
              <a:t>And all His acquaintances and the women who accompanied Him from Galilee were standing at a distance, seeing these things.”     </a:t>
            </a:r>
            <a:r>
              <a:rPr lang="en-US" sz="2400" kern="0" baseline="30000" dirty="0">
                <a:effectLst/>
                <a:latin typeface="Calibri" panose="020F0502020204030204" pitchFamily="34" charset="0"/>
                <a:ea typeface="Times New Roman" panose="02020603050405020304" pitchFamily="18" charset="0"/>
              </a:rPr>
              <a:t>50 </a:t>
            </a:r>
            <a:r>
              <a:rPr lang="en-US" sz="2400" kern="0" dirty="0">
                <a:effectLst/>
                <a:latin typeface="Calibri" panose="020F0502020204030204" pitchFamily="34" charset="0"/>
                <a:ea typeface="Times New Roman" panose="02020603050405020304" pitchFamily="18" charset="0"/>
              </a:rPr>
              <a:t>And a man named Joseph, who was a member of the Council, a good and righteous man </a:t>
            </a:r>
            <a:r>
              <a:rPr lang="en-US" sz="2400" kern="0" baseline="30000" dirty="0">
                <a:effectLst/>
                <a:latin typeface="Calibri" panose="020F0502020204030204" pitchFamily="34" charset="0"/>
                <a:ea typeface="Times New Roman" panose="02020603050405020304" pitchFamily="18" charset="0"/>
              </a:rPr>
              <a:t>51 </a:t>
            </a:r>
            <a:r>
              <a:rPr lang="en-US" sz="2400" kern="0" dirty="0">
                <a:effectLst/>
                <a:latin typeface="Calibri" panose="020F0502020204030204" pitchFamily="34" charset="0"/>
                <a:ea typeface="Times New Roman" panose="02020603050405020304" pitchFamily="18" charset="0"/>
              </a:rPr>
              <a:t>(he had not consented to their plan and action), </a:t>
            </a:r>
            <a:r>
              <a:rPr lang="en-US" sz="2400" i="1" kern="0" dirty="0">
                <a:effectLst/>
                <a:latin typeface="Calibri" panose="020F0502020204030204" pitchFamily="34" charset="0"/>
                <a:ea typeface="Times New Roman" panose="02020603050405020304" pitchFamily="18" charset="0"/>
              </a:rPr>
              <a:t>a man</a:t>
            </a:r>
            <a:r>
              <a:rPr lang="en-US" sz="2400" kern="0" dirty="0">
                <a:effectLst/>
                <a:latin typeface="Calibri" panose="020F0502020204030204" pitchFamily="34" charset="0"/>
                <a:ea typeface="Times New Roman" panose="02020603050405020304" pitchFamily="18" charset="0"/>
              </a:rPr>
              <a:t> from Arimathea, a city of the Jews, who was waiting for the kingdom of God— </a:t>
            </a:r>
            <a:r>
              <a:rPr lang="en-US" sz="2400" kern="0" baseline="30000" dirty="0">
                <a:effectLst/>
                <a:latin typeface="Calibri" panose="020F0502020204030204" pitchFamily="34" charset="0"/>
                <a:ea typeface="Times New Roman" panose="02020603050405020304" pitchFamily="18" charset="0"/>
              </a:rPr>
              <a:t>52 </a:t>
            </a:r>
            <a:r>
              <a:rPr lang="en-US" sz="2400" kern="0" dirty="0">
                <a:effectLst/>
                <a:latin typeface="Calibri" panose="020F0502020204030204" pitchFamily="34" charset="0"/>
                <a:ea typeface="Times New Roman" panose="02020603050405020304" pitchFamily="18" charset="0"/>
              </a:rPr>
              <a:t>this man went to Pilate and asked for the body of Jesus.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116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R="0" indent="0">
              <a:lnSpc>
                <a:spcPct val="115000"/>
              </a:lnSpc>
              <a:spcAft>
                <a:spcPts val="800"/>
              </a:spcAft>
              <a:buNone/>
            </a:pPr>
            <a:r>
              <a:rPr lang="en-US" sz="2400" kern="0" baseline="30000" dirty="0">
                <a:effectLst/>
                <a:latin typeface="Calibri" panose="020F0502020204030204" pitchFamily="34" charset="0"/>
                <a:ea typeface="Times New Roman" panose="02020603050405020304" pitchFamily="18" charset="0"/>
              </a:rPr>
              <a:t>53 </a:t>
            </a:r>
            <a:r>
              <a:rPr lang="en-US" sz="2400" kern="0" dirty="0">
                <a:effectLst/>
                <a:latin typeface="Calibri" panose="020F0502020204030204" pitchFamily="34" charset="0"/>
                <a:ea typeface="Times New Roman" panose="02020603050405020304" pitchFamily="18" charset="0"/>
              </a:rPr>
              <a:t>And he took it down and wrapped it in a linen cloth, and laid Him in a tomb cut into the rock, where no one had ever lain. </a:t>
            </a:r>
            <a:r>
              <a:rPr lang="en-US" sz="2400" kern="0" baseline="30000" dirty="0">
                <a:effectLst/>
                <a:latin typeface="Calibri" panose="020F0502020204030204" pitchFamily="34" charset="0"/>
                <a:ea typeface="Times New Roman" panose="02020603050405020304" pitchFamily="18" charset="0"/>
              </a:rPr>
              <a:t>54 </a:t>
            </a:r>
            <a:r>
              <a:rPr lang="en-US" sz="2400" kern="0" dirty="0">
                <a:effectLst/>
                <a:latin typeface="Calibri" panose="020F0502020204030204" pitchFamily="34" charset="0"/>
                <a:ea typeface="Times New Roman" panose="02020603050405020304" pitchFamily="18" charset="0"/>
              </a:rPr>
              <a:t>It was a preparation day, and a Sabbath was about to begin. </a:t>
            </a:r>
            <a:r>
              <a:rPr lang="en-US" sz="2400" kern="0" baseline="30000" dirty="0">
                <a:effectLst/>
                <a:latin typeface="Calibri" panose="020F0502020204030204" pitchFamily="34" charset="0"/>
                <a:ea typeface="Times New Roman" panose="02020603050405020304" pitchFamily="18" charset="0"/>
              </a:rPr>
              <a:t>55 </a:t>
            </a:r>
            <a:r>
              <a:rPr lang="en-US" sz="2400" kern="0" dirty="0">
                <a:effectLst/>
                <a:latin typeface="Calibri" panose="020F0502020204030204" pitchFamily="34" charset="0"/>
                <a:ea typeface="Times New Roman" panose="02020603050405020304" pitchFamily="18" charset="0"/>
              </a:rPr>
              <a:t>Now the women who had come with Him from Galilee followed, and they saw the tomb and how His body was laid. </a:t>
            </a:r>
            <a:r>
              <a:rPr lang="en-US" sz="2400" kern="0" baseline="30000" dirty="0">
                <a:effectLst/>
                <a:latin typeface="Calibri" panose="020F0502020204030204" pitchFamily="34" charset="0"/>
                <a:ea typeface="Times New Roman" panose="02020603050405020304" pitchFamily="18" charset="0"/>
              </a:rPr>
              <a:t>56 </a:t>
            </a:r>
            <a:r>
              <a:rPr lang="en-US" sz="2400" kern="0" dirty="0">
                <a:effectLst/>
                <a:latin typeface="Calibri" panose="020F0502020204030204" pitchFamily="34" charset="0"/>
                <a:ea typeface="Times New Roman" panose="02020603050405020304" pitchFamily="18" charset="0"/>
              </a:rPr>
              <a:t>And </a:t>
            </a:r>
            <a:r>
              <a:rPr lang="en-US" sz="2400" i="1" kern="0" dirty="0">
                <a:effectLst/>
                <a:latin typeface="Calibri" panose="020F0502020204030204" pitchFamily="34" charset="0"/>
                <a:ea typeface="Times New Roman" panose="02020603050405020304" pitchFamily="18" charset="0"/>
              </a:rPr>
              <a:t>then</a:t>
            </a:r>
            <a:r>
              <a:rPr lang="en-US" sz="2400" kern="0" dirty="0">
                <a:effectLst/>
                <a:latin typeface="Calibri" panose="020F0502020204030204" pitchFamily="34" charset="0"/>
                <a:ea typeface="Times New Roman" panose="02020603050405020304" pitchFamily="18" charset="0"/>
              </a:rPr>
              <a:t> they returned and prepared spices and perfumes.</a:t>
            </a:r>
            <a:endParaRPr lang="en-US" sz="2400" kern="100" dirty="0">
              <a:effectLst/>
              <a:latin typeface="Times New Roman" panose="02020603050405020304" pitchFamily="18" charset="0"/>
              <a:ea typeface="Aptos" panose="020B0004020202020204" pitchFamily="34" charset="0"/>
            </a:endParaRPr>
          </a:p>
          <a:p>
            <a:pPr marL="0" marR="0" indent="0">
              <a:lnSpc>
                <a:spcPct val="115000"/>
              </a:lnSpc>
              <a:spcAft>
                <a:spcPts val="800"/>
              </a:spcAft>
              <a:buNone/>
            </a:pPr>
            <a:r>
              <a:rPr lang="en-US" sz="2400" kern="0" dirty="0">
                <a:latin typeface="Calibri" panose="020F0502020204030204" pitchFamily="34" charset="0"/>
                <a:ea typeface="Times New Roman" panose="02020603050405020304" pitchFamily="18" charset="0"/>
                <a:cs typeface="Times New Roman" panose="02020603050405020304" pitchFamily="18" charset="0"/>
              </a:rPr>
              <a:t>O</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n the Sabbath they rested according to the commandment.”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B88C1-A81C-2E5B-B77A-597A14334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59EB4F-8480-A015-BB1E-12B12290480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560BDC2-C21C-68E8-2850-1C525663D39E}"/>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latin typeface="Calibri" panose="020F0502020204030204" pitchFamily="34" charset="0"/>
                <a:ea typeface="Times New Roman" panose="02020603050405020304" pitchFamily="18" charset="0"/>
              </a:rPr>
              <a:t>5). </a:t>
            </a:r>
            <a:r>
              <a:rPr lang="en-US" sz="2400" kern="0" dirty="0">
                <a:effectLst/>
                <a:latin typeface="Calibri" panose="020F0502020204030204" pitchFamily="34" charset="0"/>
                <a:ea typeface="Times New Roman" panose="02020603050405020304" pitchFamily="18" charset="0"/>
              </a:rPr>
              <a:t> </a:t>
            </a:r>
            <a:r>
              <a:rPr lang="en-US" sz="2400" b="1" kern="0" dirty="0">
                <a:effectLst/>
                <a:latin typeface="Calibri" panose="020F0502020204030204" pitchFamily="34" charset="0"/>
                <a:ea typeface="Times New Roman" panose="02020603050405020304" pitchFamily="18" charset="0"/>
              </a:rPr>
              <a:t>Jesus Institutes the “Lord’s Supper”:  Mt 26:26ff  “</a:t>
            </a:r>
            <a:r>
              <a:rPr lang="en-US" sz="2400" kern="0" dirty="0">
                <a:effectLst/>
                <a:latin typeface="Calibri" panose="020F0502020204030204" pitchFamily="34" charset="0"/>
                <a:ea typeface="Times New Roman" panose="02020603050405020304" pitchFamily="18" charset="0"/>
              </a:rPr>
              <a:t>While they were eating, Jesus took some bread, and after a blessing, He broke it and gave it to the disciples, and said, ‘Take, eat; this is My body.’ And when He had taken a cup and given thanks, He gave it to them, saying, ‘Drink from it, all of you; for this is My blood of the covenant, which is poured out for many for forgiveness of sins. But I say to you, I will not drink of this fruit of the vine from now on until that day when I drink it new with you in My Father’s kingdom.’”    </a:t>
            </a:r>
          </a:p>
          <a:p>
            <a:pPr marL="0" indent="0">
              <a:lnSpc>
                <a:spcPct val="107000"/>
              </a:lnSpc>
              <a:spcBef>
                <a:spcPts val="0"/>
              </a:spcBef>
              <a:spcAft>
                <a:spcPts val="600"/>
              </a:spcAft>
              <a:buNone/>
            </a:pPr>
            <a:endParaRPr lang="en-US" sz="2400" kern="0" dirty="0">
              <a:latin typeface="Calibri" panose="020F0502020204030204" pitchFamily="34" charset="0"/>
              <a:ea typeface="Times New Roman" panose="02020603050405020304" pitchFamily="18" charset="0"/>
            </a:endParaRPr>
          </a:p>
          <a:p>
            <a:pPr marL="0" indent="0">
              <a:lnSpc>
                <a:spcPct val="107000"/>
              </a:lnSpc>
              <a:spcBef>
                <a:spcPts val="0"/>
              </a:spcBef>
              <a:spcAft>
                <a:spcPts val="600"/>
              </a:spcAft>
              <a:buNone/>
            </a:pPr>
            <a:r>
              <a:rPr lang="en-US" sz="2400" kern="0" dirty="0">
                <a:effectLst/>
                <a:latin typeface="Calibri" panose="020F0502020204030204" pitchFamily="34" charset="0"/>
                <a:ea typeface="Times New Roman" panose="02020603050405020304" pitchFamily="18" charset="0"/>
              </a:rPr>
              <a:t>In </a:t>
            </a:r>
            <a:r>
              <a:rPr lang="en-US" sz="2400" b="1" kern="0" dirty="0">
                <a:effectLst/>
                <a:latin typeface="Calibri" panose="020F0502020204030204" pitchFamily="34" charset="0"/>
                <a:ea typeface="Times New Roman" panose="02020603050405020304" pitchFamily="18" charset="0"/>
              </a:rPr>
              <a:t>1 Cor 11:23-26  </a:t>
            </a:r>
            <a:r>
              <a:rPr lang="en-US" sz="2400" kern="0" dirty="0">
                <a:effectLst/>
                <a:latin typeface="Calibri" panose="020F0502020204030204" pitchFamily="34" charset="0"/>
                <a:ea typeface="Times New Roman" panose="02020603050405020304" pitchFamily="18" charset="0"/>
              </a:rPr>
              <a:t>Paul includes these words from the Lord –</a:t>
            </a:r>
            <a:r>
              <a:rPr lang="en-US" sz="2400" b="1" kern="0" dirty="0">
                <a:effectLst/>
                <a:latin typeface="Calibri" panose="020F0502020204030204" pitchFamily="34" charset="0"/>
                <a:ea typeface="Times New Roman" panose="02020603050405020304" pitchFamily="18" charset="0"/>
              </a:rPr>
              <a:t>“</a:t>
            </a:r>
            <a:r>
              <a:rPr lang="en-US" sz="2400" kern="0" dirty="0">
                <a:effectLst/>
                <a:latin typeface="Calibri" panose="020F0502020204030204" pitchFamily="34" charset="0"/>
                <a:ea typeface="Times New Roman" panose="02020603050405020304" pitchFamily="18" charset="0"/>
              </a:rPr>
              <a:t>For as often as you eat this bread and drink the cup, you proclaim the Lord’s death until He comes.”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6795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lnSpcReduction="10000"/>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15000"/>
              </a:lnSpc>
              <a:spcAft>
                <a:spcPts val="800"/>
              </a:spcAft>
              <a:buNone/>
            </a:pPr>
            <a:r>
              <a:rPr lang="en-US" b="1" kern="100" dirty="0">
                <a:effectLst/>
                <a:latin typeface="Calibri" panose="020F0502020204030204" pitchFamily="34" charset="0"/>
                <a:ea typeface="Aptos" panose="020B0004020202020204" pitchFamily="34" charset="0"/>
                <a:cs typeface="Times New Roman" panose="02020603050405020304" pitchFamily="18" charset="0"/>
              </a:rPr>
              <a:t>The Lord’s Supper</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b="1" kern="0" dirty="0">
                <a:effectLst/>
                <a:latin typeface="Calibri" panose="020F0502020204030204" pitchFamily="34" charset="0"/>
                <a:ea typeface="Times New Roman" panose="02020603050405020304" pitchFamily="18" charset="0"/>
                <a:cs typeface="Times New Roman" panose="02020603050405020304" pitchFamily="18" charset="0"/>
              </a:rPr>
              <a:t>Acts 2:42,45   “</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They were continually devoting themselves to the apostle’s teaching and to fellowship </a:t>
            </a:r>
            <a:r>
              <a:rPr lang="en-US" sz="2400" b="1" kern="0" dirty="0">
                <a:effectLst/>
                <a:latin typeface="Calibri" panose="020F0502020204030204" pitchFamily="34" charset="0"/>
                <a:ea typeface="Times New Roman" panose="02020603050405020304" pitchFamily="18" charset="0"/>
                <a:cs typeface="Times New Roman" panose="02020603050405020304" pitchFamily="18" charset="0"/>
              </a:rPr>
              <a:t>and to the breaking of bread</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and to prayer. …. Day by day continuing with one mind in the temple, </a:t>
            </a:r>
            <a:r>
              <a:rPr lang="en-US" sz="2400" b="1" kern="0" dirty="0">
                <a:effectLst/>
                <a:latin typeface="Calibri" panose="020F0502020204030204" pitchFamily="34" charset="0"/>
                <a:ea typeface="Times New Roman" panose="02020603050405020304" pitchFamily="18" charset="0"/>
                <a:cs typeface="Times New Roman" panose="02020603050405020304" pitchFamily="18" charset="0"/>
              </a:rPr>
              <a:t>and breaking bread from house to house,</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they were taking meals together with gladness and sincerity of heart.”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fontScale="92500"/>
          </a:bodyPr>
          <a:lstStyle/>
          <a:p>
            <a:pPr marL="0" marR="0" indent="0" algn="ctr">
              <a:lnSpc>
                <a:spcPct val="115000"/>
              </a:lnSpc>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ISAIAH 53  </a:t>
            </a:r>
            <a:r>
              <a:rPr lang="en-US" sz="1700" b="1"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(Suffering Servant)</a:t>
            </a:r>
            <a:r>
              <a:rPr lang="en-US" sz="2400" b="1"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7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700" kern="0" dirty="0">
                <a:effectLst/>
                <a:latin typeface="Tempus Sans ITC" panose="04020404030D07020202" pitchFamily="82" charset="0"/>
                <a:ea typeface="Times New Roman" panose="02020603050405020304" pitchFamily="18" charset="0"/>
                <a:cs typeface="Times New Roman" panose="02020603050405020304" pitchFamily="18" charset="0"/>
              </a:rPr>
              <a:t> 700 yrs B.C </a:t>
            </a:r>
            <a:r>
              <a:rPr lang="en-US" sz="17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7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Who has believed our report? And to whom has the arm of the LORD been revealed? For He grew up before Him like a tender shoot, and like a root out of dry ground; He has no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stately</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form or majesty that we would look at Him, nor an appearance that we would take pleasure in Him. He was despised and abandoned by men, a man of great pain and familiar with sickness; And like one from whom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people</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hide their faces, He was despised, and we had no regard for Him. However,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it was</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our sicknesses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that</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He Himself bore, and our pains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that</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He carried; yet we ourselves assumed that He had been afflicted, struck down by God, and humiliated.  but He was pierced for our offenses, He was crushed for our wrongdoings; the punishment for our well-being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was laid</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upon Him, and by His wounds we are healed.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All of us, like sheep, have gone astray, each of us has turned to his own way; but the LORD has caused the wrongdoing of us all to fall on Him. He was oppressed and afflicted, yet He did not open His mouth; like a lamb that is led to slaughter, and like a sheep that is silent before its shearers, so He did not open His mouth. By oppression and judgment He was taken away; and as for His generation, who considered that He was cut off from the land of the living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for</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the wrongdoing of my people, to whom the blow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was due!</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And His grave was assigned with wicked men, yet He was with a rich man in His death, because He had done no violence, nor was there any deceit in His mouth. But the LORD desired to crush Him, causing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Him</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grief; if He renders Himself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as</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a guilt offering, He will see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His</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offspring, He will prolong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His</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days, And the good pleasure of the LORD will prosper in His hand. As a result of the anguish of His soul, He will see </a:t>
            </a:r>
            <a:r>
              <a:rPr lang="en-US" sz="2400" i="1" kern="0" dirty="0">
                <a:effectLst/>
                <a:latin typeface="Calibri" panose="020F0502020204030204" pitchFamily="34" charset="0"/>
                <a:ea typeface="Times New Roman" panose="02020603050405020304" pitchFamily="18" charset="0"/>
                <a:cs typeface="Times New Roman" panose="02020603050405020304" pitchFamily="18" charset="0"/>
              </a:rPr>
              <a:t>it and</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be satisfied; By His knowledge the Righteous One, My Servant, will justify the many, for He will bear their wrongdoings. Therefore, I will allot Him a portion with the great, and He will divide the plunder with the strong, because He poured out His life unto death, and was counted with wrongdoers; </a:t>
            </a:r>
            <a:r>
              <a:rPr lang="en-US" sz="2200" kern="0" dirty="0">
                <a:effectLst/>
                <a:latin typeface="Calibri" panose="020F0502020204030204" pitchFamily="34" charset="0"/>
                <a:ea typeface="Times New Roman" panose="02020603050405020304" pitchFamily="18" charset="0"/>
                <a:cs typeface="Times New Roman" panose="02020603050405020304" pitchFamily="18" charset="0"/>
              </a:rPr>
              <a:t>yet He Himself bore the sin of many and interceded for the wrongdoers.  </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7000"/>
              </a:lnSpc>
              <a:spcBef>
                <a:spcPts val="0"/>
              </a:spcBef>
              <a:spcAft>
                <a:spcPts val="600"/>
              </a:spcAft>
              <a:buNone/>
            </a:pPr>
            <a:r>
              <a:rPr lang="en-US" sz="2200" kern="0" dirty="0">
                <a:effectLst/>
                <a:latin typeface="Calibri" panose="020F0502020204030204" pitchFamily="34" charset="0"/>
                <a:ea typeface="Times New Roman" panose="02020603050405020304" pitchFamily="18" charset="0"/>
                <a:cs typeface="Times New Roman" panose="02020603050405020304" pitchFamily="18" charset="0"/>
              </a:rPr>
              <a:t>(</a:t>
            </a:r>
            <a:r>
              <a:rPr lang="en-US" sz="2200" kern="0" dirty="0">
                <a:effectLst/>
                <a:latin typeface="Tempus Sans ITC" panose="04020404030D07020202" pitchFamily="82" charset="0"/>
                <a:ea typeface="Times New Roman" panose="02020603050405020304" pitchFamily="18" charset="0"/>
                <a:cs typeface="Calibri" panose="020F0502020204030204" pitchFamily="34" charset="0"/>
              </a:rPr>
              <a:t> And all of God’s people said:  </a:t>
            </a:r>
            <a:r>
              <a:rPr lang="en-US" sz="2200" b="1" kern="0" dirty="0">
                <a:effectLst/>
                <a:latin typeface="Tempus Sans ITC" panose="04020404030D07020202" pitchFamily="82" charset="0"/>
                <a:ea typeface="Times New Roman" panose="02020603050405020304" pitchFamily="18" charset="0"/>
                <a:cs typeface="Calibri" panose="020F0502020204030204" pitchFamily="34" charset="0"/>
              </a:rPr>
              <a:t>AMEN</a:t>
            </a:r>
            <a:r>
              <a:rPr lang="en-US" sz="2200" kern="0" dirty="0">
                <a:effectLst/>
                <a:latin typeface="Tempus Sans ITC" panose="04020404030D07020202" pitchFamily="82" charset="0"/>
                <a:ea typeface="Times New Roman" panose="02020603050405020304" pitchFamily="18" charset="0"/>
                <a:cs typeface="Calibri" panose="020F0502020204030204" pitchFamily="34" charset="0"/>
              </a:rPr>
              <a:t>! </a:t>
            </a:r>
            <a:r>
              <a:rPr lang="en-US" sz="2200" kern="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r>
              <a:rPr lang="en-US" dirty="0">
                <a:effectLst/>
                <a:latin typeface="Calibri" panose="020F0502020204030204" pitchFamily="34" charset="0"/>
                <a:ea typeface="Aptos" panose="020B0004020202020204" pitchFamily="34" charset="0"/>
              </a:rPr>
              <a:t>“All of us, like sheep, have gone astray, each of us has turned to his own way; but the Lord has caused the wrongdoing of us all to fall on Him. He was pierced for our offenses, He was crushed for our wrongdoing; the punishment for our well-being was laid upon Him, and by His wounds we are healed.”</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The Lord’s Supper: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2400" b="1" dirty="0">
                <a:effectLst/>
                <a:latin typeface="Calibri" panose="020F0502020204030204" pitchFamily="34" charset="0"/>
                <a:ea typeface="Aptos" panose="020B0004020202020204" pitchFamily="34" charset="0"/>
              </a:rPr>
              <a:t>1).  Jesus foretells of His suffering: Mt 16:21: </a:t>
            </a:r>
            <a:r>
              <a:rPr lang="en-US" sz="2400" baseline="30000" dirty="0">
                <a:effectLst/>
                <a:latin typeface="Calibri" panose="020F0502020204030204" pitchFamily="34" charset="0"/>
                <a:ea typeface="Aptos" panose="020B0004020202020204" pitchFamily="34" charset="0"/>
              </a:rPr>
              <a:t>“</a:t>
            </a:r>
            <a:r>
              <a:rPr lang="en-US" sz="2400" dirty="0">
                <a:effectLst/>
                <a:latin typeface="Calibri" panose="020F0502020204030204" pitchFamily="34" charset="0"/>
                <a:ea typeface="Aptos" panose="020B0004020202020204" pitchFamily="34" charset="0"/>
              </a:rPr>
              <a:t>From that time on Jesus began to explain to his disciples that he must go to Jerusalem and suffer many things at the hands of the elders, the chief priests, and the teachers of the law, and that he must be killed and on the third day be raised to life.”       </a:t>
            </a:r>
          </a:p>
          <a:p>
            <a:pPr marL="0" indent="0">
              <a:buNone/>
            </a:pPr>
            <a:r>
              <a:rPr lang="en-US" sz="2400" b="1" dirty="0">
                <a:effectLst/>
                <a:latin typeface="Calibri" panose="020F0502020204030204" pitchFamily="34" charset="0"/>
                <a:ea typeface="Aptos" panose="020B0004020202020204" pitchFamily="34" charset="0"/>
              </a:rPr>
              <a:t>Mk 8:31 &amp; Lk 9:22 “</a:t>
            </a:r>
            <a:r>
              <a:rPr lang="en-US" sz="2400" dirty="0">
                <a:effectLst/>
                <a:latin typeface="Calibri" panose="020F0502020204030204" pitchFamily="34" charset="0"/>
                <a:ea typeface="Aptos" panose="020B0004020202020204" pitchFamily="34" charset="0"/>
              </a:rPr>
              <a:t>And He began to teach them that the Son of Man must suffer many things and be rejected by the elders and the chief priest and the scribes and be killed and after three days rise again.”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2).  Jesus struggles with what is about to happen:  Mt 26:36-46 “</a:t>
            </a:r>
            <a:r>
              <a:rPr lang="en-US" sz="2400" dirty="0">
                <a:effectLst/>
                <a:latin typeface="Calibri" panose="020F0502020204030204" pitchFamily="34" charset="0"/>
                <a:ea typeface="Aptos" panose="020B0004020202020204" pitchFamily="34" charset="0"/>
              </a:rPr>
              <a:t>Then Jesus came with them to a place called Gethsemane, and told His disciples, “Sit here while I go over there and pray.” He took Peter and the two sons of Zebedee with Him and began to be grieved and distressed. Then He said to them, “My soul is deeply grieved, to the point of death; remain here and keep watch with Me.”    And He went a little beyond </a:t>
            </a:r>
            <a:r>
              <a:rPr lang="en-US" sz="2400" i="1" dirty="0">
                <a:effectLst/>
                <a:latin typeface="Calibri" panose="020F0502020204030204" pitchFamily="34" charset="0"/>
                <a:ea typeface="Aptos" panose="020B0004020202020204" pitchFamily="34" charset="0"/>
              </a:rPr>
              <a:t>them,</a:t>
            </a:r>
            <a:r>
              <a:rPr lang="en-US" sz="2400" dirty="0">
                <a:effectLst/>
                <a:latin typeface="Calibri" panose="020F0502020204030204" pitchFamily="34" charset="0"/>
                <a:ea typeface="Aptos" panose="020B0004020202020204" pitchFamily="34" charset="0"/>
              </a:rPr>
              <a:t> and fell on His face and prayed, saying, “My Father, if it is possible, let this cup pass from Me; yet not as I will, but as You </a:t>
            </a:r>
            <a:r>
              <a:rPr lang="en-US" sz="2400" i="1" dirty="0">
                <a:effectLst/>
                <a:latin typeface="Calibri" panose="020F0502020204030204" pitchFamily="34" charset="0"/>
                <a:ea typeface="Aptos" panose="020B0004020202020204" pitchFamily="34" charset="0"/>
              </a:rPr>
              <a:t>will.</a:t>
            </a:r>
            <a:r>
              <a:rPr lang="en-US" sz="2400" dirty="0">
                <a:effectLst/>
                <a:latin typeface="Calibri" panose="020F0502020204030204" pitchFamily="34" charset="0"/>
                <a:ea typeface="Aptos" panose="020B0004020202020204" pitchFamily="34" charset="0"/>
              </a:rPr>
              <a:t>”    He went away again a second time and prayed, saying, “My Father, if this </a:t>
            </a:r>
            <a:r>
              <a:rPr lang="en-US" sz="2400" i="1" dirty="0">
                <a:effectLst/>
                <a:latin typeface="Calibri" panose="020F0502020204030204" pitchFamily="34" charset="0"/>
                <a:ea typeface="Aptos" panose="020B0004020202020204" pitchFamily="34" charset="0"/>
              </a:rPr>
              <a:t>cup</a:t>
            </a:r>
            <a:r>
              <a:rPr lang="en-US" sz="2400" dirty="0">
                <a:effectLst/>
                <a:latin typeface="Calibri" panose="020F0502020204030204" pitchFamily="34" charset="0"/>
                <a:ea typeface="Aptos" panose="020B0004020202020204" pitchFamily="34" charset="0"/>
              </a:rPr>
              <a:t> cannot pass away unless I drink </a:t>
            </a:r>
            <a:r>
              <a:rPr lang="en-US" sz="2400" i="1" dirty="0">
                <a:effectLst/>
                <a:latin typeface="Calibri" panose="020F0502020204030204" pitchFamily="34" charset="0"/>
                <a:ea typeface="Aptos" panose="020B0004020202020204" pitchFamily="34" charset="0"/>
              </a:rPr>
              <a:t>from</a:t>
            </a:r>
            <a:r>
              <a:rPr lang="en-US" sz="2400" dirty="0">
                <a:effectLst/>
                <a:latin typeface="Calibri" panose="020F0502020204030204" pitchFamily="34" charset="0"/>
                <a:ea typeface="Aptos" panose="020B0004020202020204" pitchFamily="34" charset="0"/>
              </a:rPr>
              <a:t> it, Your will be done.”  </a:t>
            </a:r>
            <a:r>
              <a:rPr lang="en-US" sz="2400" b="1" dirty="0">
                <a:effectLst/>
                <a:latin typeface="Calibri" panose="020F0502020204030204" pitchFamily="34" charset="0"/>
                <a:ea typeface="Aptos" panose="020B0004020202020204" pitchFamily="34" charset="0"/>
              </a:rPr>
              <a:t>.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Calibri" panose="020F0502020204030204" pitchFamily="34" charset="0"/>
                <a:ea typeface="Aptos" panose="020B0004020202020204" pitchFamily="34" charset="0"/>
              </a:rPr>
              <a:t>He left them again, and went away and prayed a third time, saying the same thing once more. Then He came to the disciples and said to them, “Are you still sleeping and resting? Behold, the hour is at hand and the Son of Man is being betrayed into the hands of sinners. Get up, let’s go; behold, the one who is betraying Me is near!”</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367</TotalTime>
  <Words>2011</Words>
  <Application>Microsoft Office PowerPoint</Application>
  <PresentationFormat>On-screen Show (4:3)</PresentationFormat>
  <Paragraphs>31</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2025-02-18T20:38:48Z</dcterms:modified>
</cp:coreProperties>
</file>