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6" r:id="rId5"/>
    <p:sldId id="311" r:id="rId6"/>
    <p:sldId id="327" r:id="rId7"/>
    <p:sldId id="326" r:id="rId8"/>
    <p:sldId id="325" r:id="rId9"/>
    <p:sldId id="330" r:id="rId10"/>
    <p:sldId id="324" r:id="rId11"/>
    <p:sldId id="329" r:id="rId12"/>
    <p:sldId id="328" r:id="rId13"/>
    <p:sldId id="32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FDC4929B-ACFF-4510-9382-1C0A9D9C969A}"/>
    <pc:docChg chg="undo custSel addSld delSld modSld">
      <pc:chgData name="James Young" userId="7f8d7c9cdb576883" providerId="LiveId" clId="{FDC4929B-ACFF-4510-9382-1C0A9D9C969A}" dt="2025-04-08T18:39:31.942" v="519" actId="20577"/>
      <pc:docMkLst>
        <pc:docMk/>
      </pc:docMkLst>
      <pc:sldChg chg="modSp mod">
        <pc:chgData name="James Young" userId="7f8d7c9cdb576883" providerId="LiveId" clId="{FDC4929B-ACFF-4510-9382-1C0A9D9C969A}" dt="2025-03-26T15:22:25.584" v="41" actId="20577"/>
        <pc:sldMkLst>
          <pc:docMk/>
          <pc:sldMk cId="2838560389" sldId="296"/>
        </pc:sldMkLst>
        <pc:spChg chg="mod">
          <ac:chgData name="James Young" userId="7f8d7c9cdb576883" providerId="LiveId" clId="{FDC4929B-ACFF-4510-9382-1C0A9D9C969A}" dt="2025-03-26T15:22:25.584" v="41" actId="20577"/>
          <ac:spMkLst>
            <pc:docMk/>
            <pc:sldMk cId="2838560389" sldId="296"/>
            <ac:spMk id="3" creationId="{708276BC-A706-40B5-B51D-6AA00A059507}"/>
          </ac:spMkLst>
        </pc:spChg>
      </pc:sldChg>
      <pc:sldChg chg="modSp add del mod">
        <pc:chgData name="James Young" userId="7f8d7c9cdb576883" providerId="LiveId" clId="{FDC4929B-ACFF-4510-9382-1C0A9D9C969A}" dt="2025-04-08T18:32:36.389" v="324" actId="6549"/>
        <pc:sldMkLst>
          <pc:docMk/>
          <pc:sldMk cId="3390102180" sldId="311"/>
        </pc:sldMkLst>
        <pc:spChg chg="mod">
          <ac:chgData name="James Young" userId="7f8d7c9cdb576883" providerId="LiveId" clId="{FDC4929B-ACFF-4510-9382-1C0A9D9C969A}" dt="2025-04-08T18:32:36.389" v="324" actId="6549"/>
          <ac:spMkLst>
            <pc:docMk/>
            <pc:sldMk cId="3390102180" sldId="311"/>
            <ac:spMk id="3" creationId="{708276BC-A706-40B5-B51D-6AA00A059507}"/>
          </ac:spMkLst>
        </pc:spChg>
      </pc:sldChg>
      <pc:sldChg chg="modSp mod">
        <pc:chgData name="James Young" userId="7f8d7c9cdb576883" providerId="LiveId" clId="{FDC4929B-ACFF-4510-9382-1C0A9D9C969A}" dt="2025-03-26T15:25:22.998" v="60" actId="255"/>
        <pc:sldMkLst>
          <pc:docMk/>
          <pc:sldMk cId="2438453614" sldId="316"/>
        </pc:sldMkLst>
        <pc:spChg chg="mod">
          <ac:chgData name="James Young" userId="7f8d7c9cdb576883" providerId="LiveId" clId="{FDC4929B-ACFF-4510-9382-1C0A9D9C969A}" dt="2025-03-26T15:25:22.998" v="60" actId="255"/>
          <ac:spMkLst>
            <pc:docMk/>
            <pc:sldMk cId="2438453614" sldId="316"/>
            <ac:spMk id="3" creationId="{708276BC-A706-40B5-B51D-6AA00A059507}"/>
          </ac:spMkLst>
        </pc:spChg>
      </pc:sldChg>
      <pc:sldChg chg="modSp del mod">
        <pc:chgData name="James Young" userId="7f8d7c9cdb576883" providerId="LiveId" clId="{FDC4929B-ACFF-4510-9382-1C0A9D9C969A}" dt="2025-04-08T18:29:12.553" v="315" actId="2696"/>
        <pc:sldMkLst>
          <pc:docMk/>
          <pc:sldMk cId="2029461572" sldId="317"/>
        </pc:sldMkLst>
        <pc:spChg chg="mod">
          <ac:chgData name="James Young" userId="7f8d7c9cdb576883" providerId="LiveId" clId="{FDC4929B-ACFF-4510-9382-1C0A9D9C969A}" dt="2025-04-08T18:29:06.260" v="314" actId="6549"/>
          <ac:spMkLst>
            <pc:docMk/>
            <pc:sldMk cId="2029461572" sldId="317"/>
            <ac:spMk id="3" creationId="{708276BC-A706-40B5-B51D-6AA00A059507}"/>
          </ac:spMkLst>
        </pc:spChg>
      </pc:sldChg>
      <pc:sldChg chg="modSp mod">
        <pc:chgData name="James Young" userId="7f8d7c9cdb576883" providerId="LiveId" clId="{FDC4929B-ACFF-4510-9382-1C0A9D9C969A}" dt="2025-04-08T18:28:46.844" v="313" actId="255"/>
        <pc:sldMkLst>
          <pc:docMk/>
          <pc:sldMk cId="2681046262" sldId="319"/>
        </pc:sldMkLst>
        <pc:spChg chg="mod">
          <ac:chgData name="James Young" userId="7f8d7c9cdb576883" providerId="LiveId" clId="{FDC4929B-ACFF-4510-9382-1C0A9D9C969A}" dt="2025-04-08T18:28:46.844" v="313" actId="255"/>
          <ac:spMkLst>
            <pc:docMk/>
            <pc:sldMk cId="2681046262" sldId="319"/>
            <ac:spMk id="3" creationId="{708276BC-A706-40B5-B51D-6AA00A059507}"/>
          </ac:spMkLst>
        </pc:spChg>
      </pc:sldChg>
      <pc:sldChg chg="modSp mod">
        <pc:chgData name="James Young" userId="7f8d7c9cdb576883" providerId="LiveId" clId="{FDC4929B-ACFF-4510-9382-1C0A9D9C969A}" dt="2025-03-26T15:31:29.096" v="106" actId="20577"/>
        <pc:sldMkLst>
          <pc:docMk/>
          <pc:sldMk cId="4031329310" sldId="324"/>
        </pc:sldMkLst>
        <pc:spChg chg="mod">
          <ac:chgData name="James Young" userId="7f8d7c9cdb576883" providerId="LiveId" clId="{FDC4929B-ACFF-4510-9382-1C0A9D9C969A}" dt="2025-03-26T15:31:29.096" v="106" actId="20577"/>
          <ac:spMkLst>
            <pc:docMk/>
            <pc:sldMk cId="4031329310" sldId="324"/>
            <ac:spMk id="3" creationId="{708276BC-A706-40B5-B51D-6AA00A059507}"/>
          </ac:spMkLst>
        </pc:spChg>
      </pc:sldChg>
      <pc:sldChg chg="modSp mod">
        <pc:chgData name="James Young" userId="7f8d7c9cdb576883" providerId="LiveId" clId="{FDC4929B-ACFF-4510-9382-1C0A9D9C969A}" dt="2025-03-26T15:30:14.823" v="100" actId="20577"/>
        <pc:sldMkLst>
          <pc:docMk/>
          <pc:sldMk cId="2535498520" sldId="325"/>
        </pc:sldMkLst>
        <pc:spChg chg="mod">
          <ac:chgData name="James Young" userId="7f8d7c9cdb576883" providerId="LiveId" clId="{FDC4929B-ACFF-4510-9382-1C0A9D9C969A}" dt="2025-03-26T15:30:14.823" v="100" actId="20577"/>
          <ac:spMkLst>
            <pc:docMk/>
            <pc:sldMk cId="2535498520" sldId="325"/>
            <ac:spMk id="3" creationId="{708276BC-A706-40B5-B51D-6AA00A059507}"/>
          </ac:spMkLst>
        </pc:spChg>
      </pc:sldChg>
      <pc:sldChg chg="modSp mod">
        <pc:chgData name="James Young" userId="7f8d7c9cdb576883" providerId="LiveId" clId="{FDC4929B-ACFF-4510-9382-1C0A9D9C969A}" dt="2025-04-08T18:35:56.969" v="493" actId="20577"/>
        <pc:sldMkLst>
          <pc:docMk/>
          <pc:sldMk cId="3328950240" sldId="326"/>
        </pc:sldMkLst>
        <pc:spChg chg="mod">
          <ac:chgData name="James Young" userId="7f8d7c9cdb576883" providerId="LiveId" clId="{FDC4929B-ACFF-4510-9382-1C0A9D9C969A}" dt="2025-04-08T18:35:56.969" v="493" actId="20577"/>
          <ac:spMkLst>
            <pc:docMk/>
            <pc:sldMk cId="3328950240" sldId="326"/>
            <ac:spMk id="3" creationId="{708276BC-A706-40B5-B51D-6AA00A059507}"/>
          </ac:spMkLst>
        </pc:spChg>
      </pc:sldChg>
      <pc:sldChg chg="modSp mod">
        <pc:chgData name="James Young" userId="7f8d7c9cdb576883" providerId="LiveId" clId="{FDC4929B-ACFF-4510-9382-1C0A9D9C969A}" dt="2025-04-08T18:35:17.621" v="460" actId="114"/>
        <pc:sldMkLst>
          <pc:docMk/>
          <pc:sldMk cId="1318643211" sldId="327"/>
        </pc:sldMkLst>
        <pc:spChg chg="mod">
          <ac:chgData name="James Young" userId="7f8d7c9cdb576883" providerId="LiveId" clId="{FDC4929B-ACFF-4510-9382-1C0A9D9C969A}" dt="2025-04-08T18:35:17.621" v="460" actId="114"/>
          <ac:spMkLst>
            <pc:docMk/>
            <pc:sldMk cId="1318643211" sldId="327"/>
            <ac:spMk id="3" creationId="{708276BC-A706-40B5-B51D-6AA00A059507}"/>
          </ac:spMkLst>
        </pc:spChg>
      </pc:sldChg>
      <pc:sldChg chg="modSp add mod">
        <pc:chgData name="James Young" userId="7f8d7c9cdb576883" providerId="LiveId" clId="{FDC4929B-ACFF-4510-9382-1C0A9D9C969A}" dt="2025-03-26T15:34:41.936" v="133" actId="27636"/>
        <pc:sldMkLst>
          <pc:docMk/>
          <pc:sldMk cId="3494762739" sldId="328"/>
        </pc:sldMkLst>
        <pc:spChg chg="mod">
          <ac:chgData name="James Young" userId="7f8d7c9cdb576883" providerId="LiveId" clId="{FDC4929B-ACFF-4510-9382-1C0A9D9C969A}" dt="2025-03-26T15:34:41.936" v="133" actId="27636"/>
          <ac:spMkLst>
            <pc:docMk/>
            <pc:sldMk cId="3494762739" sldId="328"/>
            <ac:spMk id="3" creationId="{06ED0DA6-939C-D58C-73FE-B44555E0BE00}"/>
          </ac:spMkLst>
        </pc:spChg>
      </pc:sldChg>
      <pc:sldChg chg="modSp add mod">
        <pc:chgData name="James Young" userId="7f8d7c9cdb576883" providerId="LiveId" clId="{FDC4929B-ACFF-4510-9382-1C0A9D9C969A}" dt="2025-04-08T18:39:31.942" v="519" actId="20577"/>
        <pc:sldMkLst>
          <pc:docMk/>
          <pc:sldMk cId="164556921" sldId="329"/>
        </pc:sldMkLst>
        <pc:spChg chg="mod">
          <ac:chgData name="James Young" userId="7f8d7c9cdb576883" providerId="LiveId" clId="{FDC4929B-ACFF-4510-9382-1C0A9D9C969A}" dt="2025-04-08T18:39:31.942" v="519" actId="20577"/>
          <ac:spMkLst>
            <pc:docMk/>
            <pc:sldMk cId="164556921" sldId="329"/>
            <ac:spMk id="3" creationId="{C9EE282C-E8C3-7582-9972-0D94FAE127E5}"/>
          </ac:spMkLst>
        </pc:spChg>
      </pc:sldChg>
      <pc:sldChg chg="modSp add mod">
        <pc:chgData name="James Young" userId="7f8d7c9cdb576883" providerId="LiveId" clId="{FDC4929B-ACFF-4510-9382-1C0A9D9C969A}" dt="2025-04-08T18:37:30.115" v="503" actId="20577"/>
        <pc:sldMkLst>
          <pc:docMk/>
          <pc:sldMk cId="1067855020" sldId="330"/>
        </pc:sldMkLst>
        <pc:spChg chg="mod">
          <ac:chgData name="James Young" userId="7f8d7c9cdb576883" providerId="LiveId" clId="{FDC4929B-ACFF-4510-9382-1C0A9D9C969A}" dt="2025-04-08T18:37:30.115" v="503" actId="20577"/>
          <ac:spMkLst>
            <pc:docMk/>
            <pc:sldMk cId="1067855020" sldId="330"/>
            <ac:spMk id="3" creationId="{7FBCD5CF-5207-D7E2-BCDF-A38288BFB3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hebiblicalfoundation.com/how-to-walk-in-the-spirit/" TargetMode="External"/><Relationship Id="rId2" Type="http://schemas.openxmlformats.org/officeDocument/2006/relationships/hyperlink" Target="https://thebiblicalfoundation.com/dwelling-in-the-secret-place-what-it-is-and-how-to-do-i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Peace </a:t>
            </a:r>
            <a:r>
              <a:rPr lang="en-US" sz="2400" kern="0" dirty="0">
                <a:effectLst/>
                <a:latin typeface="Aptos" panose="020B0004020202020204" pitchFamily="34" charset="0"/>
                <a:ea typeface="Times New Roman" panose="02020603050405020304" pitchFamily="18" charset="0"/>
              </a:rPr>
              <a:t>is the next quality listed which should be growing/transforming us.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Rom 5:1,3,4,5  “</a:t>
            </a:r>
            <a:r>
              <a:rPr lang="en-US" sz="2400" kern="100" dirty="0">
                <a:effectLst/>
                <a:latin typeface="Aptos" panose="020B0004020202020204" pitchFamily="34" charset="0"/>
                <a:ea typeface="Aptos" panose="020B0004020202020204" pitchFamily="34" charset="0"/>
              </a:rPr>
              <a:t>Therefore, since we have been justified through faith, </a:t>
            </a:r>
            <a:r>
              <a:rPr lang="en-US" sz="2400" i="1" kern="100" dirty="0">
                <a:effectLst/>
                <a:latin typeface="Tempus Sans ITC" panose="04020404030D07020202" pitchFamily="82" charset="0"/>
                <a:ea typeface="Aptos" panose="020B0004020202020204" pitchFamily="34" charset="0"/>
              </a:rPr>
              <a:t>we have peace with God</a:t>
            </a:r>
            <a:r>
              <a:rPr lang="en-US" sz="2400" kern="100" dirty="0">
                <a:effectLst/>
                <a:latin typeface="Aptos" panose="020B0004020202020204" pitchFamily="34" charset="0"/>
                <a:ea typeface="Aptos" panose="020B0004020202020204" pitchFamily="34" charset="0"/>
              </a:rPr>
              <a:t> through our Lord Jesus Christ, … Not only so, but we also glory in our sufferings, because we know that suffering produces perseverance; perseverance, character; and character, hope. And hope does not put us to shame, </a:t>
            </a:r>
            <a:r>
              <a:rPr lang="en-US" sz="2400" i="1" u="sng" kern="100" dirty="0">
                <a:effectLst/>
                <a:latin typeface="Tempus Sans ITC" panose="04020404030D07020202" pitchFamily="82" charset="0"/>
                <a:ea typeface="Aptos" panose="020B0004020202020204" pitchFamily="34" charset="0"/>
              </a:rPr>
              <a:t>because God’s love has been poured out into our hearts through the Holy Spirit</a:t>
            </a:r>
            <a:r>
              <a:rPr lang="en-US" sz="2400" kern="100" dirty="0">
                <a:effectLst/>
                <a:latin typeface="Aptos" panose="020B0004020202020204" pitchFamily="34" charset="0"/>
                <a:ea typeface="Aptos" panose="020B0004020202020204" pitchFamily="34" charset="0"/>
              </a:rPr>
              <a:t>, </a:t>
            </a:r>
            <a:r>
              <a:rPr lang="en-US" sz="2400" b="1" kern="100" dirty="0">
                <a:effectLst/>
                <a:latin typeface="Aptos" panose="020B0004020202020204" pitchFamily="34" charset="0"/>
                <a:ea typeface="Aptos" panose="020B0004020202020204" pitchFamily="34" charset="0"/>
              </a:rPr>
              <a:t>who has been </a:t>
            </a:r>
            <a:r>
              <a:rPr lang="en-US" sz="2400" b="1" kern="100" dirty="0">
                <a:solidFill>
                  <a:srgbClr val="FF0000"/>
                </a:solidFill>
                <a:effectLst/>
                <a:latin typeface="Aptos" panose="020B0004020202020204" pitchFamily="34" charset="0"/>
                <a:ea typeface="Aptos" panose="020B0004020202020204" pitchFamily="34" charset="0"/>
              </a:rPr>
              <a:t>given to us</a:t>
            </a:r>
            <a:r>
              <a:rPr lang="en-US" sz="2400" kern="100" dirty="0">
                <a:effectLst/>
                <a:latin typeface="Aptos" panose="020B0004020202020204" pitchFamily="34" charset="0"/>
                <a:ea typeface="Aptos" panose="020B0004020202020204" pitchFamily="34" charset="0"/>
              </a:rPr>
              <a:t>.”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rPr>
              <a:t>John 16:33 “</a:t>
            </a:r>
            <a:r>
              <a:rPr lang="en-US" sz="2400" kern="100" dirty="0">
                <a:effectLst/>
                <a:latin typeface="Aptos" panose="020B0004020202020204" pitchFamily="34" charset="0"/>
                <a:ea typeface="Aptos" panose="020B0004020202020204" pitchFamily="34" charset="0"/>
              </a:rPr>
              <a:t> </a:t>
            </a:r>
            <a:r>
              <a:rPr lang="en-US" sz="2400" kern="100" dirty="0">
                <a:effectLst/>
                <a:latin typeface="Times New Roman" panose="02020603050405020304" pitchFamily="18" charset="0"/>
                <a:ea typeface="Aptos" panose="020B0004020202020204" pitchFamily="34" charset="0"/>
              </a:rPr>
              <a:t>“I have told you these things, so that in Me you may have peace. In this world you will have trouble. But take heart! I have overcome the world.”   </a:t>
            </a:r>
            <a:r>
              <a:rPr lang="en-US" sz="2400" kern="100" dirty="0">
                <a:effectLst/>
                <a:latin typeface="Aptos" panose="020B0004020202020204" pitchFamily="34" charset="0"/>
                <a:ea typeface="Aptos" panose="020B0004020202020204" pitchFamily="34" charset="0"/>
              </a:rPr>
              <a:t>….</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A8DB5-7CC4-D82C-0B99-2B457A6BC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5764B-924F-8C56-D56B-CA58D83C7A8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9EE282C-E8C3-7582-9972-0D94FAE127E5}"/>
              </a:ext>
            </a:extLst>
          </p:cNvPr>
          <p:cNvSpPr>
            <a:spLocks noGrp="1"/>
          </p:cNvSpPr>
          <p:nvPr>
            <p:ph idx="1"/>
          </p:nvPr>
        </p:nvSpPr>
        <p:spPr>
          <a:xfrm>
            <a:off x="628650" y="379562"/>
            <a:ext cx="7886700" cy="5891842"/>
          </a:xfrm>
        </p:spPr>
        <p:txBody>
          <a:bodyPr>
            <a:noAutofit/>
          </a:bodyPr>
          <a:lstStyle/>
          <a:p>
            <a:pPr marL="0" marR="0">
              <a:lnSpc>
                <a:spcPct val="115000"/>
              </a:lnSpc>
              <a:spcAft>
                <a:spcPts val="800"/>
              </a:spcAft>
              <a:buNone/>
            </a:pPr>
            <a:r>
              <a:rPr lang="en-US" sz="1900" kern="100" dirty="0">
                <a:effectLst/>
                <a:latin typeface="Aptos" panose="020B0004020202020204" pitchFamily="34" charset="0"/>
                <a:ea typeface="Aptos" panose="020B0004020202020204" pitchFamily="34" charset="0"/>
              </a:rPr>
              <a:t>We have peace with God because we have been made right with Him through our faith and our faith allows us to have peace in the midst of our struggles in this world because we know who our Father is and our Father KNOWS us – </a:t>
            </a:r>
            <a:r>
              <a:rPr lang="en-US" sz="1900" b="1" kern="100" dirty="0">
                <a:effectLst/>
                <a:latin typeface="Aptos" panose="020B0004020202020204" pitchFamily="34" charset="0"/>
                <a:ea typeface="Aptos" panose="020B0004020202020204" pitchFamily="34" charset="0"/>
              </a:rPr>
              <a:t>Rom 8:15 “</a:t>
            </a:r>
            <a:r>
              <a:rPr lang="en-US" sz="1900" kern="100" dirty="0">
                <a:effectLst/>
                <a:latin typeface="Aptos" panose="020B0004020202020204" pitchFamily="34" charset="0"/>
                <a:ea typeface="Aptos" panose="020B0004020202020204" pitchFamily="34" charset="0"/>
              </a:rPr>
              <a:t>The Spirit you received does not make you slaves, so that you live in fear again; rather, the Spirit </a:t>
            </a:r>
            <a:r>
              <a:rPr lang="en-US" sz="1900" kern="100" dirty="0">
                <a:solidFill>
                  <a:srgbClr val="FF0000"/>
                </a:solidFill>
                <a:effectLst/>
                <a:latin typeface="Aptos" panose="020B0004020202020204" pitchFamily="34" charset="0"/>
                <a:ea typeface="Aptos" panose="020B0004020202020204" pitchFamily="34" charset="0"/>
              </a:rPr>
              <a:t>you received </a:t>
            </a:r>
            <a:r>
              <a:rPr lang="en-US" sz="1900" kern="100" dirty="0">
                <a:effectLst/>
                <a:latin typeface="Aptos" panose="020B0004020202020204" pitchFamily="34" charset="0"/>
                <a:ea typeface="Aptos" panose="020B0004020202020204" pitchFamily="34" charset="0"/>
              </a:rPr>
              <a:t>brought about your adoption to sonship. And by Him we cry, “Abba, Father.” </a:t>
            </a:r>
            <a:endParaRPr lang="en-US" sz="1900" kern="100" dirty="0">
              <a:latin typeface="Times New Roman" panose="02020603050405020304" pitchFamily="18" charset="0"/>
              <a:ea typeface="Aptos" panose="020B0004020202020204" pitchFamily="34" charset="0"/>
            </a:endParaRPr>
          </a:p>
          <a:p>
            <a:pPr marL="0" marR="0">
              <a:lnSpc>
                <a:spcPct val="115000"/>
              </a:lnSpc>
              <a:spcAft>
                <a:spcPts val="800"/>
              </a:spcAft>
              <a:buNone/>
            </a:pPr>
            <a:r>
              <a:rPr lang="en-US" sz="1900" kern="100" dirty="0">
                <a:effectLst/>
                <a:latin typeface="Aptos" panose="020B0004020202020204" pitchFamily="34" charset="0"/>
                <a:ea typeface="Aptos" panose="020B0004020202020204" pitchFamily="34" charset="0"/>
              </a:rPr>
              <a:t>Peace is a quality which is basically a by-product of being in a loving relationship with our Father in heaven who we love and trust….    </a:t>
            </a:r>
          </a:p>
          <a:p>
            <a:pPr marL="0" marR="0" indent="0">
              <a:lnSpc>
                <a:spcPct val="115000"/>
              </a:lnSpc>
              <a:spcAft>
                <a:spcPts val="800"/>
              </a:spcAft>
              <a:buNone/>
            </a:pPr>
            <a:r>
              <a:rPr lang="en-US" sz="1900" b="1" kern="100" dirty="0">
                <a:effectLst/>
                <a:latin typeface="Aptos" panose="020B0004020202020204" pitchFamily="34" charset="0"/>
                <a:ea typeface="Aptos" panose="020B0004020202020204" pitchFamily="34" charset="0"/>
              </a:rPr>
              <a:t>Phil 4:6,7 </a:t>
            </a:r>
            <a:r>
              <a:rPr lang="en-US" sz="1900" kern="0" dirty="0">
                <a:effectLst/>
                <a:latin typeface="Aptos" panose="020B0004020202020204" pitchFamily="34" charset="0"/>
                <a:ea typeface="Times New Roman" panose="02020603050405020304" pitchFamily="18" charset="0"/>
              </a:rPr>
              <a:t>“</a:t>
            </a:r>
            <a:r>
              <a:rPr lang="en-US" sz="1900" b="1" kern="0" dirty="0">
                <a:effectLst/>
                <a:latin typeface="Aptos" panose="020B0004020202020204" pitchFamily="34" charset="0"/>
                <a:ea typeface="Times New Roman" panose="02020603050405020304" pitchFamily="18" charset="0"/>
              </a:rPr>
              <a:t>Be anxious for nothing</a:t>
            </a:r>
            <a:r>
              <a:rPr lang="en-US" sz="1900" kern="0" dirty="0">
                <a:effectLst/>
                <a:latin typeface="Aptos" panose="020B0004020202020204" pitchFamily="34" charset="0"/>
                <a:ea typeface="Times New Roman" panose="02020603050405020304" pitchFamily="18" charset="0"/>
              </a:rPr>
              <a:t>, but in everything by prayer and supplication, with thanksgiving, let your requests be made known to God; </a:t>
            </a:r>
            <a:r>
              <a:rPr lang="en-US" sz="1900" b="1" kern="0" dirty="0">
                <a:effectLst/>
                <a:latin typeface="Aptos" panose="020B0004020202020204" pitchFamily="34" charset="0"/>
                <a:ea typeface="Times New Roman" panose="02020603050405020304" pitchFamily="18" charset="0"/>
              </a:rPr>
              <a:t>and the peace of God</a:t>
            </a:r>
            <a:r>
              <a:rPr lang="en-US" sz="1900" kern="0" dirty="0">
                <a:effectLst/>
                <a:latin typeface="Aptos" panose="020B0004020202020204" pitchFamily="34" charset="0"/>
                <a:ea typeface="Times New Roman" panose="02020603050405020304" pitchFamily="18" charset="0"/>
              </a:rPr>
              <a:t>, which surpasses all understanding, </a:t>
            </a:r>
            <a:r>
              <a:rPr lang="en-US" sz="1900" b="1" kern="0" dirty="0">
                <a:effectLst/>
                <a:latin typeface="Aptos" panose="020B0004020202020204" pitchFamily="34" charset="0"/>
                <a:ea typeface="Times New Roman" panose="02020603050405020304" pitchFamily="18" charset="0"/>
              </a:rPr>
              <a:t>will guard your hearts and minds</a:t>
            </a:r>
            <a:r>
              <a:rPr lang="en-US" sz="1900" kern="0" dirty="0">
                <a:effectLst/>
                <a:latin typeface="Aptos" panose="020B0004020202020204" pitchFamily="34" charset="0"/>
                <a:ea typeface="Times New Roman" panose="02020603050405020304" pitchFamily="18" charset="0"/>
              </a:rPr>
              <a:t> through Christ Jesus.”         </a:t>
            </a:r>
            <a:r>
              <a:rPr lang="en-US" sz="1900" b="1" kern="0" dirty="0">
                <a:effectLst/>
                <a:latin typeface="Aptos" panose="020B0004020202020204" pitchFamily="34" charset="0"/>
                <a:ea typeface="Times New Roman" panose="02020603050405020304" pitchFamily="18" charset="0"/>
              </a:rPr>
              <a:t>John 16:33 “</a:t>
            </a:r>
            <a:r>
              <a:rPr lang="en-US" sz="1900" kern="0" dirty="0">
                <a:effectLst/>
                <a:latin typeface="Aptos" panose="020B0004020202020204" pitchFamily="34" charset="0"/>
                <a:ea typeface="Times New Roman" panose="02020603050405020304" pitchFamily="18" charset="0"/>
              </a:rPr>
              <a:t>These things I have spoken to you, </a:t>
            </a:r>
            <a:r>
              <a:rPr lang="en-US" sz="1900" b="1" kern="0" dirty="0">
                <a:effectLst/>
                <a:latin typeface="Aptos" panose="020B0004020202020204" pitchFamily="34" charset="0"/>
                <a:ea typeface="Times New Roman" panose="02020603050405020304" pitchFamily="18" charset="0"/>
              </a:rPr>
              <a:t>that in Me you may have peace</a:t>
            </a:r>
            <a:r>
              <a:rPr lang="en-US" sz="1900" kern="0" dirty="0">
                <a:effectLst/>
                <a:latin typeface="Aptos" panose="020B0004020202020204" pitchFamily="34" charset="0"/>
                <a:ea typeface="Times New Roman" panose="02020603050405020304" pitchFamily="18" charset="0"/>
              </a:rPr>
              <a:t>. In the world you will have tribulation; but be of good cheer, I have overcome the world.” …..</a:t>
            </a:r>
            <a:endParaRPr lang="en-US" sz="1900" kern="100" dirty="0">
              <a:effectLst/>
              <a:latin typeface="Times New Roman" panose="02020603050405020304" pitchFamily="18" charset="0"/>
              <a:ea typeface="Aptos" panose="020B0004020202020204" pitchFamily="34" charset="0"/>
            </a:endParaRPr>
          </a:p>
        </p:txBody>
      </p:sp>
    </p:spTree>
    <p:extLst>
      <p:ext uri="{BB962C8B-B14F-4D97-AF65-F5344CB8AC3E}">
        <p14:creationId xmlns:p14="http://schemas.microsoft.com/office/powerpoint/2010/main" val="164556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D7305-9D63-832A-3F82-097B56EBE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9DCE7-369C-4E3A-A0A1-93B911B99EB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6ED0DA6-939C-D58C-73FE-B44555E0BE00}"/>
              </a:ext>
            </a:extLst>
          </p:cNvPr>
          <p:cNvSpPr>
            <a:spLocks noGrp="1"/>
          </p:cNvSpPr>
          <p:nvPr>
            <p:ph idx="1"/>
          </p:nvPr>
        </p:nvSpPr>
        <p:spPr>
          <a:xfrm>
            <a:off x="628650" y="379562"/>
            <a:ext cx="7886700" cy="5891842"/>
          </a:xfrm>
        </p:spPr>
        <p:txBody>
          <a:bodyPr>
            <a:normAutofit lnSpcReduction="10000"/>
          </a:bodyPr>
          <a:lstStyle/>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rPr>
              <a:t>Phil 4:6,7</a:t>
            </a:r>
            <a:r>
              <a:rPr lang="en-US" sz="2400" kern="100" dirty="0">
                <a:effectLst/>
                <a:latin typeface="Aptos" panose="020B0004020202020204" pitchFamily="34" charset="0"/>
                <a:ea typeface="Aptos" panose="020B0004020202020204" pitchFamily="34" charset="0"/>
              </a:rPr>
              <a:t> </a:t>
            </a:r>
            <a:r>
              <a:rPr lang="en-US" sz="2400" kern="0" dirty="0">
                <a:effectLst/>
                <a:latin typeface="Aptos" panose="020B0004020202020204" pitchFamily="34" charset="0"/>
                <a:ea typeface="Times New Roman" panose="02020603050405020304" pitchFamily="18" charset="0"/>
              </a:rPr>
              <a:t>“Be anxious for nothing, but in everything by prayer and supplication, with thanksgiving, </a:t>
            </a:r>
            <a:r>
              <a:rPr lang="en-US" sz="2400" kern="0" dirty="0">
                <a:solidFill>
                  <a:srgbClr val="FF0000"/>
                </a:solidFill>
                <a:effectLst/>
                <a:latin typeface="Aptos" panose="020B0004020202020204" pitchFamily="34" charset="0"/>
                <a:ea typeface="Times New Roman" panose="02020603050405020304" pitchFamily="18" charset="0"/>
              </a:rPr>
              <a:t>let your requests be made known to God</a:t>
            </a:r>
            <a:r>
              <a:rPr lang="en-US" sz="2400" kern="0" dirty="0">
                <a:effectLst/>
                <a:latin typeface="Aptos" panose="020B0004020202020204" pitchFamily="34" charset="0"/>
                <a:ea typeface="Times New Roman" panose="02020603050405020304" pitchFamily="18" charset="0"/>
              </a:rPr>
              <a:t>; and the peace of God, which surpasses all understanding, will guard your hearts and minds </a:t>
            </a:r>
            <a:r>
              <a:rPr lang="en-US" sz="2400" kern="0" dirty="0">
                <a:solidFill>
                  <a:srgbClr val="FF0000"/>
                </a:solidFill>
                <a:effectLst/>
                <a:latin typeface="Aptos" panose="020B0004020202020204" pitchFamily="34" charset="0"/>
                <a:ea typeface="Times New Roman" panose="02020603050405020304" pitchFamily="18" charset="0"/>
              </a:rPr>
              <a:t>through Christ Jesus</a:t>
            </a:r>
            <a:r>
              <a:rPr lang="en-US" sz="2400" kern="0">
                <a:effectLst/>
                <a:latin typeface="Aptos" panose="020B0004020202020204" pitchFamily="34" charset="0"/>
                <a:ea typeface="Times New Roman" panose="02020603050405020304" pitchFamily="18" charset="0"/>
              </a:rPr>
              <a:t>.”         </a:t>
            </a:r>
          </a:p>
          <a:p>
            <a:pPr marL="0" marR="0">
              <a:lnSpc>
                <a:spcPct val="115000"/>
              </a:lnSpc>
              <a:spcAft>
                <a:spcPts val="800"/>
              </a:spcAft>
              <a:buNone/>
            </a:pPr>
            <a:r>
              <a:rPr lang="en-US" sz="2400" b="1" kern="0">
                <a:effectLst/>
                <a:latin typeface="Aptos" panose="020B0004020202020204" pitchFamily="34" charset="0"/>
                <a:ea typeface="Times New Roman" panose="02020603050405020304" pitchFamily="18" charset="0"/>
              </a:rPr>
              <a:t>John </a:t>
            </a:r>
            <a:r>
              <a:rPr lang="en-US" sz="2400" b="1" kern="0" dirty="0">
                <a:effectLst/>
                <a:latin typeface="Aptos" panose="020B0004020202020204" pitchFamily="34" charset="0"/>
                <a:ea typeface="Times New Roman" panose="02020603050405020304" pitchFamily="18" charset="0"/>
              </a:rPr>
              <a:t>16:33</a:t>
            </a:r>
            <a:r>
              <a:rPr lang="en-US" sz="2400" kern="0" dirty="0">
                <a:effectLst/>
                <a:latin typeface="Aptos" panose="020B0004020202020204" pitchFamily="34" charset="0"/>
                <a:ea typeface="Times New Roman" panose="02020603050405020304" pitchFamily="18" charset="0"/>
              </a:rPr>
              <a:t> “These things I have spoken to you, </a:t>
            </a:r>
            <a:r>
              <a:rPr lang="en-US" sz="2400" kern="0" dirty="0">
                <a:solidFill>
                  <a:srgbClr val="FF0000"/>
                </a:solidFill>
                <a:effectLst/>
                <a:latin typeface="Aptos" panose="020B0004020202020204" pitchFamily="34" charset="0"/>
                <a:ea typeface="Times New Roman" panose="02020603050405020304" pitchFamily="18" charset="0"/>
              </a:rPr>
              <a:t>that in Me </a:t>
            </a:r>
            <a:r>
              <a:rPr lang="en-US" sz="2400" kern="0" dirty="0">
                <a:effectLst/>
                <a:latin typeface="Aptos" panose="020B0004020202020204" pitchFamily="34" charset="0"/>
                <a:ea typeface="Times New Roman" panose="02020603050405020304" pitchFamily="18" charset="0"/>
              </a:rPr>
              <a:t>you may have peace. In the world you will have tribulation; but be of good cheer, I have overcome the world.” …</a:t>
            </a:r>
            <a:endParaRPr lang="en-US" sz="2400" kern="100" dirty="0">
              <a:latin typeface="Times New Roman" panose="02020603050405020304" pitchFamily="18" charset="0"/>
              <a:ea typeface="Times New Roman" panose="02020603050405020304" pitchFamily="18" charset="0"/>
            </a:endParaRPr>
          </a:p>
          <a:p>
            <a:pPr marL="0" marR="0">
              <a:lnSpc>
                <a:spcPct val="115000"/>
              </a:lnSpc>
              <a:spcAft>
                <a:spcPts val="800"/>
              </a:spcAft>
              <a:buNone/>
            </a:pPr>
            <a:r>
              <a:rPr lang="en-US" sz="2400" kern="100" dirty="0">
                <a:effectLst/>
                <a:latin typeface="Aptos" panose="020B0004020202020204" pitchFamily="34" charset="0"/>
                <a:ea typeface="Aptos" panose="020B0004020202020204" pitchFamily="34" charset="0"/>
              </a:rPr>
              <a:t>If you notice in these verses the peace only comes </a:t>
            </a:r>
            <a:r>
              <a:rPr lang="en-US" sz="2400" kern="100" dirty="0">
                <a:solidFill>
                  <a:srgbClr val="FF0000"/>
                </a:solidFill>
                <a:effectLst/>
                <a:latin typeface="Aptos" panose="020B0004020202020204" pitchFamily="34" charset="0"/>
                <a:ea typeface="Aptos" panose="020B0004020202020204" pitchFamily="34" charset="0"/>
              </a:rPr>
              <a:t>through Christ </a:t>
            </a:r>
            <a:r>
              <a:rPr lang="en-US" sz="2400" kern="100" dirty="0">
                <a:effectLst/>
                <a:latin typeface="Aptos" panose="020B0004020202020204" pitchFamily="34" charset="0"/>
                <a:ea typeface="Aptos" panose="020B0004020202020204" pitchFamily="34"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 mean abiding in Him, walking with Him,   </a:t>
            </a:r>
            <a:r>
              <a:rPr lang="en-US" sz="24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hlinkClick r:id="rId2"/>
              </a:rPr>
              <a:t>dwelling in Him</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day in and day out. This is </a:t>
            </a:r>
            <a:r>
              <a:rPr lang="en-US" sz="24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hlinkClick r:id="rId3"/>
              </a:rPr>
              <a:t>walking in the Spirit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the Spirit is the One who produces the fruit of peace in our lives.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Times New Roman" panose="02020603050405020304" pitchFamily="18" charset="0"/>
              <a:ea typeface="Aptos" panose="020B0004020202020204" pitchFamily="34" charset="0"/>
            </a:endParaRPr>
          </a:p>
        </p:txBody>
      </p:sp>
    </p:spTree>
    <p:extLst>
      <p:ext uri="{BB962C8B-B14F-4D97-AF65-F5344CB8AC3E}">
        <p14:creationId xmlns:p14="http://schemas.microsoft.com/office/powerpoint/2010/main" val="3494762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Aft>
                <a:spcPts val="800"/>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How Is Your</a:t>
            </a:r>
          </a:p>
          <a:p>
            <a:pPr marL="0" marR="0" indent="0" algn="ctr">
              <a:lnSpc>
                <a:spcPct val="107000"/>
              </a:lnSpc>
              <a:spcAft>
                <a:spcPts val="800"/>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‘Spirit’ Fruit Doing?</a:t>
            </a: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Rom 8:26,27 </a:t>
            </a:r>
            <a:r>
              <a:rPr lang="en-US" sz="2400" dirty="0">
                <a:effectLst/>
                <a:latin typeface="Aptos" panose="020B0004020202020204" pitchFamily="34" charset="0"/>
                <a:ea typeface="Aptos" panose="020B0004020202020204" pitchFamily="34" charset="0"/>
                <a:cs typeface="Times New Roman" panose="02020603050405020304" pitchFamily="18" charset="0"/>
              </a:rPr>
              <a:t>“In the same way the Spirit also helps our weakness: for we do not know how to pray as we should, but the Spirit Himself intercedes for us with groanings too deep for words; and He who searches the hearts know what the mind of the Spirit is, because He intercedes for the saints according to the will of God.” </a:t>
            </a:r>
          </a:p>
          <a:p>
            <a:pPr marL="0" indent="0">
              <a:lnSpc>
                <a:spcPct val="107000"/>
              </a:lnSpc>
              <a:spcBef>
                <a:spcPts val="0"/>
              </a:spcBef>
              <a:spcAft>
                <a:spcPts val="600"/>
              </a:spcAft>
              <a:buNone/>
            </a:pPr>
            <a:r>
              <a:rPr lang="en-US" sz="2300" b="1" dirty="0">
                <a:effectLst/>
                <a:latin typeface="Aptos" panose="020B0004020202020204" pitchFamily="34" charset="0"/>
                <a:ea typeface="Aptos" panose="020B0004020202020204" pitchFamily="34" charset="0"/>
                <a:cs typeface="Times New Roman" panose="02020603050405020304" pitchFamily="18" charset="0"/>
              </a:rPr>
              <a:t>Phil 2:1,2 “</a:t>
            </a:r>
            <a:r>
              <a:rPr lang="en-US" sz="2300" dirty="0">
                <a:effectLst/>
                <a:latin typeface="Aptos" panose="020B0004020202020204" pitchFamily="34" charset="0"/>
                <a:ea typeface="Aptos" panose="020B0004020202020204" pitchFamily="34" charset="0"/>
                <a:cs typeface="Times New Roman" panose="02020603050405020304" pitchFamily="18" charset="0"/>
              </a:rPr>
              <a:t>If therefore there is any encouragement in Christ, if there is any consolation of love, if there is any fellowship of the Spirit, if any affection and compassion, make my joy complete by being of the same mind, maintain the same love, united in spirit, intent on one purpose.”</a:t>
            </a:r>
          </a:p>
          <a:p>
            <a:pPr marL="0" indent="0">
              <a:lnSpc>
                <a:spcPct val="107000"/>
              </a:lnSpc>
              <a:spcBef>
                <a:spcPts val="0"/>
              </a:spcBef>
              <a:spcAft>
                <a:spcPts val="6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John 17:21 “</a:t>
            </a:r>
            <a:r>
              <a:rPr lang="en-US" sz="2200" dirty="0">
                <a:effectLst/>
                <a:latin typeface="Aptos" panose="020B0004020202020204" pitchFamily="34" charset="0"/>
                <a:ea typeface="Aptos" panose="020B0004020202020204" pitchFamily="34" charset="0"/>
                <a:cs typeface="Times New Roman" panose="02020603050405020304" pitchFamily="18" charset="0"/>
              </a:rPr>
              <a:t>that they may all be one; even as You, Father, are in Me and I in You, that they may also be in Us, so that the world may believe that You sent Me.”</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Gal 5:16,17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but I say, walk by the Spirit, and you will not carry out the desire of the flesh. For the flesh sets its desire against the Spirit, and the Spirit against the flesh; for these are in opposition to one another, so that </a:t>
            </a:r>
            <a:r>
              <a:rPr lang="en-US" sz="2200" i="1" u="sng" kern="100" dirty="0">
                <a:effectLst/>
                <a:latin typeface="Tempus Sans ITC" panose="04020404030D07020202" pitchFamily="82" charset="0"/>
                <a:ea typeface="Aptos" panose="020B0004020202020204" pitchFamily="34" charset="0"/>
                <a:cs typeface="Times New Roman" panose="02020603050405020304" pitchFamily="18" charset="0"/>
              </a:rPr>
              <a:t>you may not do the things that you please</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John 3:5,6 “</a:t>
            </a:r>
            <a:r>
              <a:rPr lang="en-US" sz="2200" dirty="0">
                <a:effectLst/>
                <a:latin typeface="Aptos" panose="020B0004020202020204" pitchFamily="34" charset="0"/>
                <a:ea typeface="Aptos" panose="020B0004020202020204" pitchFamily="34" charset="0"/>
                <a:cs typeface="Times New Roman" panose="02020603050405020304" pitchFamily="18" charset="0"/>
              </a:rPr>
              <a:t>Jesus answered, ‘Truly, truly, I say to you, unless one is born of water and the Spirit he cannot enter into the kingdom of God. That which is born of the flesh is flesh, and that which is born of the Spirit is spirit.”    </a:t>
            </a:r>
          </a:p>
          <a:p>
            <a:pPr marL="0" marR="0">
              <a:lnSpc>
                <a:spcPct val="115000"/>
              </a:lnSpc>
              <a:spcAft>
                <a:spcPts val="8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Rom 8:6,14 “</a:t>
            </a:r>
            <a:r>
              <a:rPr lang="en-US" sz="2200" dirty="0">
                <a:effectLst/>
                <a:latin typeface="Aptos" panose="020B0004020202020204" pitchFamily="34" charset="0"/>
                <a:ea typeface="Aptos" panose="020B0004020202020204" pitchFamily="34" charset="0"/>
                <a:cs typeface="Times New Roman" panose="02020603050405020304" pitchFamily="18" charset="0"/>
              </a:rPr>
              <a:t>For the mind set on the flesh is death, but the mind set on the Spirit is life and peace. … For all who are </a:t>
            </a:r>
            <a:r>
              <a:rPr lang="en-US" sz="2200" b="1" dirty="0">
                <a:effectLst/>
                <a:latin typeface="Aptos" panose="020B0004020202020204" pitchFamily="34" charset="0"/>
                <a:ea typeface="Aptos" panose="020B0004020202020204" pitchFamily="34" charset="0"/>
                <a:cs typeface="Times New Roman" panose="02020603050405020304" pitchFamily="18" charset="0"/>
              </a:rPr>
              <a:t>being led</a:t>
            </a:r>
            <a:r>
              <a:rPr lang="en-US" sz="2200" dirty="0">
                <a:effectLst/>
                <a:latin typeface="Aptos" panose="020B0004020202020204" pitchFamily="34" charset="0"/>
                <a:ea typeface="Aptos" panose="020B0004020202020204" pitchFamily="34" charset="0"/>
                <a:cs typeface="Times New Roman" panose="02020603050405020304" pitchFamily="18" charset="0"/>
              </a:rPr>
              <a:t> </a:t>
            </a:r>
            <a:r>
              <a:rPr lang="en-US" sz="2200" b="1" dirty="0">
                <a:effectLst/>
                <a:latin typeface="Aptos" panose="020B0004020202020204" pitchFamily="34" charset="0"/>
                <a:ea typeface="Aptos" panose="020B0004020202020204" pitchFamily="34" charset="0"/>
                <a:cs typeface="Times New Roman" panose="02020603050405020304" pitchFamily="18" charset="0"/>
              </a:rPr>
              <a:t>by the Spirit of God</a:t>
            </a:r>
            <a:r>
              <a:rPr lang="en-US" sz="2200" dirty="0">
                <a:effectLst/>
                <a:latin typeface="Aptos" panose="020B0004020202020204" pitchFamily="34" charset="0"/>
                <a:ea typeface="Aptos" panose="020B0004020202020204" pitchFamily="34" charset="0"/>
                <a:cs typeface="Times New Roman" panose="02020603050405020304" pitchFamily="18" charset="0"/>
              </a:rPr>
              <a:t>, these are the sons of God.” </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Luke 6:44,45 “</a:t>
            </a:r>
            <a:r>
              <a:rPr lang="en-US" sz="2400" dirty="0">
                <a:effectLst/>
                <a:latin typeface="Aptos" panose="020B0004020202020204" pitchFamily="34" charset="0"/>
                <a:ea typeface="Aptos" panose="020B0004020202020204" pitchFamily="34" charset="0"/>
                <a:cs typeface="Times New Roman" panose="02020603050405020304" pitchFamily="18" charset="0"/>
              </a:rPr>
              <a:t>For each true is known by its own fruit. For men do not gather figs from thorns, nor do they pick grapes from a briar bush. The good man out of the good treasure of his hear brings forth what is good …”    </a:t>
            </a:r>
          </a:p>
          <a:p>
            <a:pPr marL="0" indent="0">
              <a:lnSpc>
                <a:spcPct val="107000"/>
              </a:lnSpc>
              <a:spcBef>
                <a:spcPts val="0"/>
              </a:spcBef>
              <a:spcAft>
                <a:spcPts val="600"/>
              </a:spcAft>
              <a:buNone/>
            </a:pP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So if our minds are transformed – in what way are we a living sacrifice? </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The interesting thing to me is that the life of sacrifice can be seen to be illustrated in Galatians 5: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Gal 5:18,22-25 “</a:t>
            </a:r>
            <a:r>
              <a:rPr lang="en-US" sz="2400" dirty="0">
                <a:effectLst/>
                <a:latin typeface="Aptos" panose="020B0004020202020204" pitchFamily="34" charset="0"/>
                <a:ea typeface="Aptos" panose="020B0004020202020204" pitchFamily="34" charset="0"/>
                <a:cs typeface="Times New Roman" panose="02020603050405020304" pitchFamily="18" charset="0"/>
              </a:rPr>
              <a:t>But if you are led by the Spirit, you are not under the Law. But the fruit of the Spirit is love, joy, peace, patience, kindness, goodness, faithfulness, gentleness, self-control; against such things there is no law. Now those who belong to Christ Jesus have crucified the flesh with is passions and desires. If we live by the Spirit, let us also walk by the Spirit.”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marR="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LOVE is the first fruit mentioned. Love is also a fruit that is commanded if you recall what Christ said about the two “greatest” commandments – Love God and love your neighbor.</a:t>
            </a:r>
          </a:p>
          <a:p>
            <a:pPr marL="0" marR="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“Love” is a good first fruit to examine because it sets a good foundation to establish the remaining qualities or fruit. Developing love in our lives should be an easy quality to develop. </a:t>
            </a:r>
          </a:p>
          <a:p>
            <a:pPr marL="0" marR="0">
              <a:lnSpc>
                <a:spcPct val="115000"/>
              </a:lnSpc>
              <a:spcAft>
                <a:spcPts val="800"/>
              </a:spcAft>
              <a:buNone/>
            </a:pPr>
            <a:r>
              <a:rPr lang="en-US" sz="2400" i="1" u="sng" kern="100" dirty="0">
                <a:effectLst/>
                <a:latin typeface="Tempus Sans ITC" panose="04020404030D07020202" pitchFamily="82" charset="0"/>
                <a:ea typeface="Aptos" panose="020B0004020202020204" pitchFamily="34" charset="0"/>
                <a:cs typeface="Times New Roman" panose="02020603050405020304" pitchFamily="18" charset="0"/>
              </a:rPr>
              <a:t>There is much to love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Reflecting on all the gifts and blessings which the Lord has bestowed on us should make loving Him in return an easy thing to do.  </a:t>
            </a:r>
            <a:r>
              <a:rPr lang="en-US" sz="2400" b="1" dirty="0">
                <a:effectLst/>
                <a:latin typeface="Aptos" panose="020B0004020202020204" pitchFamily="34" charset="0"/>
                <a:ea typeface="Aptos" panose="020B0004020202020204" pitchFamily="34" charset="0"/>
                <a:cs typeface="Times New Roman" panose="02020603050405020304" pitchFamily="18" charset="0"/>
              </a:rPr>
              <a:t>1 John 4:19 </a:t>
            </a:r>
            <a:r>
              <a:rPr lang="en-US" sz="2400" dirty="0">
                <a:effectLst/>
                <a:latin typeface="Aptos" panose="020B0004020202020204" pitchFamily="34" charset="0"/>
                <a:ea typeface="Aptos" panose="020B0004020202020204" pitchFamily="34" charset="0"/>
                <a:cs typeface="Times New Roman" panose="02020603050405020304" pitchFamily="18" charset="0"/>
              </a:rPr>
              <a:t>“We love because </a:t>
            </a:r>
            <a:r>
              <a:rPr lang="en-US" sz="2400" b="1" i="1" dirty="0">
                <a:effectLst/>
                <a:latin typeface="Aptos" panose="020B0004020202020204" pitchFamily="34" charset="0"/>
                <a:ea typeface="Aptos" panose="020B0004020202020204" pitchFamily="34" charset="0"/>
                <a:cs typeface="Times New Roman" panose="02020603050405020304" pitchFamily="18" charset="0"/>
              </a:rPr>
              <a:t>He first loved us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p>
          <a:p>
            <a:pPr>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John 1:18,19,21 </a:t>
            </a:r>
            <a:r>
              <a:rPr lang="en-US" sz="2400" dirty="0">
                <a:effectLst/>
                <a:latin typeface="Aptos" panose="020B0004020202020204" pitchFamily="34" charset="0"/>
                <a:ea typeface="Aptos" panose="020B0004020202020204" pitchFamily="34" charset="0"/>
                <a:cs typeface="Times New Roman" panose="02020603050405020304" pitchFamily="18" charset="0"/>
              </a:rPr>
              <a:t>“There is no fear in love; but perfect love casts out fear . . . We love, because He first loved us. . . . And this commandment we have from Him, that the one who loves God should love his brother also.”  ….</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John 13:34,35   </a:t>
            </a:r>
            <a:r>
              <a:rPr lang="en-US" sz="2400" dirty="0">
                <a:effectLst/>
                <a:latin typeface="Aptos" panose="020B0004020202020204" pitchFamily="34" charset="0"/>
                <a:ea typeface="Aptos" panose="020B0004020202020204" pitchFamily="34" charset="0"/>
                <a:cs typeface="Times New Roman" panose="02020603050405020304" pitchFamily="18" charset="0"/>
              </a:rPr>
              <a:t>“A new command I give you: Love one another. As I have loved you, so you must love one another. </a:t>
            </a:r>
            <a:r>
              <a:rPr lang="en-US" sz="2400" baseline="30000" dirty="0">
                <a:effectLst/>
                <a:latin typeface="Aptos" panose="020B0004020202020204" pitchFamily="34" charset="0"/>
                <a:ea typeface="Aptos" panose="020B0004020202020204" pitchFamily="34" charset="0"/>
                <a:cs typeface="Times New Roman" panose="02020603050405020304" pitchFamily="18" charset="0"/>
              </a:rPr>
              <a:t>35 </a:t>
            </a:r>
            <a:r>
              <a:rPr lang="en-US" sz="2400" dirty="0">
                <a:effectLst/>
                <a:latin typeface="Aptos" panose="020B0004020202020204" pitchFamily="34" charset="0"/>
                <a:ea typeface="Aptos" panose="020B0004020202020204" pitchFamily="34" charset="0"/>
                <a:cs typeface="Times New Roman" panose="02020603050405020304" pitchFamily="18" charset="0"/>
              </a:rPr>
              <a:t>By this everyone will know that you are My disciples, if you love one another.”     </a:t>
            </a:r>
            <a:r>
              <a:rPr lang="en-US" sz="2400" b="1" dirty="0">
                <a:effectLst/>
                <a:latin typeface="Aptos" panose="020B0004020202020204" pitchFamily="34" charset="0"/>
                <a:ea typeface="Aptos" panose="020B0004020202020204" pitchFamily="34" charset="0"/>
                <a:cs typeface="Times New Roman" panose="02020603050405020304" pitchFamily="18" charset="0"/>
              </a:rPr>
              <a:t>Mtt 5:43,44 “</a:t>
            </a:r>
            <a:r>
              <a:rPr lang="en-US" sz="2400" dirty="0">
                <a:effectLst/>
                <a:latin typeface="Aptos" panose="020B0004020202020204" pitchFamily="34" charset="0"/>
                <a:ea typeface="Aptos" panose="020B0004020202020204" pitchFamily="34" charset="0"/>
                <a:cs typeface="Times New Roman" panose="02020603050405020304" pitchFamily="18" charset="0"/>
              </a:rPr>
              <a:t>“You have heard that it was said, ‘Love your neighbor</a:t>
            </a:r>
            <a:r>
              <a:rPr lang="en-US" sz="2400" baseline="300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and hate your enemy.’ </a:t>
            </a:r>
            <a:r>
              <a:rPr lang="en-US" sz="2400" baseline="30000" dirty="0">
                <a:effectLst/>
                <a:latin typeface="Aptos" panose="020B0004020202020204" pitchFamily="34" charset="0"/>
                <a:ea typeface="Aptos" panose="020B0004020202020204" pitchFamily="34" charset="0"/>
                <a:cs typeface="Times New Roman" panose="02020603050405020304" pitchFamily="18" charset="0"/>
              </a:rPr>
              <a:t>44 </a:t>
            </a:r>
            <a:r>
              <a:rPr lang="en-US" sz="2400" dirty="0">
                <a:effectLst/>
                <a:latin typeface="Aptos" panose="020B0004020202020204" pitchFamily="34" charset="0"/>
                <a:ea typeface="Aptos" panose="020B0004020202020204" pitchFamily="34" charset="0"/>
                <a:cs typeface="Times New Roman" panose="02020603050405020304" pitchFamily="18" charset="0"/>
              </a:rPr>
              <a:t>But I tell you, love your enemies and pray for those who persecute you”.   </a:t>
            </a:r>
            <a:r>
              <a:rPr lang="en-US" sz="105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Source/growth of other qualities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Tim 1:7 “</a:t>
            </a:r>
            <a:r>
              <a:rPr lang="en-US" sz="2400" dirty="0">
                <a:effectLst/>
                <a:latin typeface="Aptos" panose="020B0004020202020204" pitchFamily="34" charset="0"/>
                <a:ea typeface="Aptos" panose="020B0004020202020204" pitchFamily="34" charset="0"/>
                <a:cs typeface="Times New Roman" panose="02020603050405020304" pitchFamily="18" charset="0"/>
              </a:rPr>
              <a:t>For God has not given us a spirit of timidity, but of power and love and discipline.”   You will notice that God has  given us love  AND  power  AND  self-discipline in order to remove timidity and fear and give us the ability to ACT on the love that is within us.”</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1800"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JOY </a:t>
            </a:r>
            <a:r>
              <a:rPr lang="en-US" sz="2400" dirty="0">
                <a:effectLst/>
                <a:latin typeface="Aptos" panose="020B0004020202020204" pitchFamily="34" charset="0"/>
                <a:ea typeface="Aptos" panose="020B0004020202020204" pitchFamily="34" charset="0"/>
                <a:cs typeface="Times New Roman" panose="02020603050405020304" pitchFamily="18" charset="0"/>
              </a:rPr>
              <a:t>is, like love, a commanded quality. And like love, it should not be difficult to find reason to focus on the joys we have been provided </a:t>
            </a:r>
            <a:r>
              <a:rPr lang="en-US" sz="2400" b="1"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Phil 4:4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Rejoice </a:t>
            </a:r>
            <a:r>
              <a:rPr lang="en-US" sz="2400" b="1" i="1" kern="0" dirty="0">
                <a:effectLst/>
                <a:latin typeface="Aptos" panose="020B0004020202020204" pitchFamily="34" charset="0"/>
                <a:ea typeface="Times New Roman" panose="02020603050405020304" pitchFamily="18" charset="0"/>
                <a:cs typeface="Times New Roman" panose="02020603050405020304" pitchFamily="18" charset="0"/>
              </a:rPr>
              <a:t>in the Lord</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 always. Again, I will say, rejoice!”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Thess 5:16,17 </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“Rejoice always, pray without ceasing, in everything give thanks; for this is the will of God in Christ Jesus for you.”</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36309-1036-545F-DEA9-3E5E5EFBBE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4EB85-CD2F-EF1F-BFED-03AC2274C77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FBCD5CF-5207-D7E2-BCDF-A38288BFB3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kern="0" dirty="0">
              <a:solidFill>
                <a:srgbClr val="000000"/>
              </a:solidFill>
              <a:effectLst/>
              <a:latin typeface="Aptos" panose="020B0004020202020204" pitchFamily="34" charset="0"/>
              <a:ea typeface="Times New Roman" panose="02020603050405020304" pitchFamily="18" charset="0"/>
            </a:endParaRPr>
          </a:p>
          <a:p>
            <a:pPr marL="0" indent="0">
              <a:lnSpc>
                <a:spcPct val="107000"/>
              </a:lnSpc>
              <a:spcBef>
                <a:spcPts val="0"/>
              </a:spcBef>
              <a:spcAft>
                <a:spcPts val="600"/>
              </a:spcAft>
              <a:buNone/>
            </a:pPr>
            <a:r>
              <a:rPr lang="en-US" sz="2400" kern="0" dirty="0">
                <a:solidFill>
                  <a:srgbClr val="000000"/>
                </a:solidFill>
                <a:effectLst/>
                <a:latin typeface="Aptos" panose="020B0004020202020204" pitchFamily="34" charset="0"/>
                <a:ea typeface="Times New Roman" panose="02020603050405020304" pitchFamily="18" charset="0"/>
              </a:rPr>
              <a:t>Our continued attitude of joy and thankfulness should just naturally lead to a continued state of praying and thanking the Lord. Our continued act of praying to the Lord should lead us right back to a joyful heart, always being thankful for all the blessings which we have been given. Joy leads to thankfulness and thankfulness leads joy - one does not exist without the other.  …. </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678550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390</TotalTime>
  <Words>1506</Words>
  <Application>Microsoft Office PowerPoint</Application>
  <PresentationFormat>On-screen Show (4:3)</PresentationFormat>
  <Paragraphs>40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2025-04-08T18:39:35Z</dcterms:modified>
</cp:coreProperties>
</file>