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30" r:id="rId11"/>
    <p:sldId id="32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51FC93EC-8731-4EA1-B3B1-5644DBF97759}"/>
    <pc:docChg chg="undo custSel modSld">
      <pc:chgData name="James Young" userId="7f8d7c9cdb576883" providerId="LiveId" clId="{51FC93EC-8731-4EA1-B3B1-5644DBF97759}" dt="2025-04-15T16:29:00.239" v="177" actId="20577"/>
      <pc:docMkLst>
        <pc:docMk/>
      </pc:docMkLst>
      <pc:sldChg chg="modSp mod">
        <pc:chgData name="James Young" userId="7f8d7c9cdb576883" providerId="LiveId" clId="{51FC93EC-8731-4EA1-B3B1-5644DBF97759}" dt="2025-04-15T16:01:24.677" v="35" actId="20577"/>
        <pc:sldMkLst>
          <pc:docMk/>
          <pc:sldMk cId="2438453614" sldId="316"/>
        </pc:sldMkLst>
        <pc:spChg chg="mod">
          <ac:chgData name="James Young" userId="7f8d7c9cdb576883" providerId="LiveId" clId="{51FC93EC-8731-4EA1-B3B1-5644DBF97759}" dt="2025-04-15T16:01:24.677" v="35" actId="20577"/>
          <ac:spMkLst>
            <pc:docMk/>
            <pc:sldMk cId="2438453614" sldId="316"/>
            <ac:spMk id="3" creationId="{708276BC-A706-40B5-B51D-6AA00A059507}"/>
          </ac:spMkLst>
        </pc:spChg>
      </pc:sldChg>
      <pc:sldChg chg="modSp mod">
        <pc:chgData name="James Young" userId="7f8d7c9cdb576883" providerId="LiveId" clId="{51FC93EC-8731-4EA1-B3B1-5644DBF97759}" dt="2025-04-15T15:58:19.904" v="29" actId="115"/>
        <pc:sldMkLst>
          <pc:docMk/>
          <pc:sldMk cId="2029461572" sldId="317"/>
        </pc:sldMkLst>
        <pc:spChg chg="mod">
          <ac:chgData name="James Young" userId="7f8d7c9cdb576883" providerId="LiveId" clId="{51FC93EC-8731-4EA1-B3B1-5644DBF97759}" dt="2025-04-15T15:58:19.904" v="29" actId="115"/>
          <ac:spMkLst>
            <pc:docMk/>
            <pc:sldMk cId="2029461572" sldId="317"/>
            <ac:spMk id="3" creationId="{708276BC-A706-40B5-B51D-6AA00A059507}"/>
          </ac:spMkLst>
        </pc:spChg>
      </pc:sldChg>
      <pc:sldChg chg="modSp mod">
        <pc:chgData name="James Young" userId="7f8d7c9cdb576883" providerId="LiveId" clId="{51FC93EC-8731-4EA1-B3B1-5644DBF97759}" dt="2025-04-15T15:54:32.214" v="4" actId="20577"/>
        <pc:sldMkLst>
          <pc:docMk/>
          <pc:sldMk cId="2681046262" sldId="319"/>
        </pc:sldMkLst>
        <pc:spChg chg="mod">
          <ac:chgData name="James Young" userId="7f8d7c9cdb576883" providerId="LiveId" clId="{51FC93EC-8731-4EA1-B3B1-5644DBF97759}" dt="2025-04-15T15:54:32.214" v="4" actId="20577"/>
          <ac:spMkLst>
            <pc:docMk/>
            <pc:sldMk cId="2681046262" sldId="319"/>
            <ac:spMk id="3" creationId="{708276BC-A706-40B5-B51D-6AA00A059507}"/>
          </ac:spMkLst>
        </pc:spChg>
      </pc:sldChg>
      <pc:sldChg chg="modSp mod">
        <pc:chgData name="James Young" userId="7f8d7c9cdb576883" providerId="LiveId" clId="{51FC93EC-8731-4EA1-B3B1-5644DBF97759}" dt="2025-04-15T16:27:56.535" v="175" actId="20577"/>
        <pc:sldMkLst>
          <pc:docMk/>
          <pc:sldMk cId="2535498520" sldId="325"/>
        </pc:sldMkLst>
        <pc:spChg chg="mod">
          <ac:chgData name="James Young" userId="7f8d7c9cdb576883" providerId="LiveId" clId="{51FC93EC-8731-4EA1-B3B1-5644DBF97759}" dt="2025-04-15T16:27:56.535" v="175" actId="20577"/>
          <ac:spMkLst>
            <pc:docMk/>
            <pc:sldMk cId="2535498520" sldId="325"/>
            <ac:spMk id="3" creationId="{708276BC-A706-40B5-B51D-6AA00A059507}"/>
          </ac:spMkLst>
        </pc:spChg>
      </pc:sldChg>
      <pc:sldChg chg="modSp mod">
        <pc:chgData name="James Young" userId="7f8d7c9cdb576883" providerId="LiveId" clId="{51FC93EC-8731-4EA1-B3B1-5644DBF97759}" dt="2025-04-15T16:13:22.637" v="138" actId="5793"/>
        <pc:sldMkLst>
          <pc:docMk/>
          <pc:sldMk cId="3328950240" sldId="326"/>
        </pc:sldMkLst>
        <pc:spChg chg="mod">
          <ac:chgData name="James Young" userId="7f8d7c9cdb576883" providerId="LiveId" clId="{51FC93EC-8731-4EA1-B3B1-5644DBF97759}" dt="2025-04-15T16:13:22.637" v="138" actId="5793"/>
          <ac:spMkLst>
            <pc:docMk/>
            <pc:sldMk cId="3328950240" sldId="326"/>
            <ac:spMk id="3" creationId="{708276BC-A706-40B5-B51D-6AA00A059507}"/>
          </ac:spMkLst>
        </pc:spChg>
      </pc:sldChg>
      <pc:sldChg chg="modSp mod">
        <pc:chgData name="James Young" userId="7f8d7c9cdb576883" providerId="LiveId" clId="{51FC93EC-8731-4EA1-B3B1-5644DBF97759}" dt="2025-04-15T16:06:48.441" v="70" actId="20577"/>
        <pc:sldMkLst>
          <pc:docMk/>
          <pc:sldMk cId="1318643211" sldId="327"/>
        </pc:sldMkLst>
        <pc:spChg chg="mod">
          <ac:chgData name="James Young" userId="7f8d7c9cdb576883" providerId="LiveId" clId="{51FC93EC-8731-4EA1-B3B1-5644DBF97759}" dt="2025-04-15T16:06:48.441" v="70" actId="20577"/>
          <ac:spMkLst>
            <pc:docMk/>
            <pc:sldMk cId="1318643211" sldId="327"/>
            <ac:spMk id="3" creationId="{708276BC-A706-40B5-B51D-6AA00A059507}"/>
          </ac:spMkLst>
        </pc:spChg>
      </pc:sldChg>
      <pc:sldChg chg="modSp mod">
        <pc:chgData name="James Young" userId="7f8d7c9cdb576883" providerId="LiveId" clId="{51FC93EC-8731-4EA1-B3B1-5644DBF97759}" dt="2025-04-15T16:29:00.239" v="177" actId="20577"/>
        <pc:sldMkLst>
          <pc:docMk/>
          <pc:sldMk cId="1863532463" sldId="330"/>
        </pc:sldMkLst>
        <pc:spChg chg="mod">
          <ac:chgData name="James Young" userId="7f8d7c9cdb576883" providerId="LiveId" clId="{51FC93EC-8731-4EA1-B3B1-5644DBF97759}" dt="2025-04-15T16:29:00.239" v="177" actId="20577"/>
          <ac:spMkLst>
            <pc:docMk/>
            <pc:sldMk cId="1863532463" sldId="330"/>
            <ac:spMk id="3" creationId="{2DD9946A-05A5-116D-4286-28BFBBA4C9E4}"/>
          </ac:spMkLst>
        </pc:spChg>
      </pc:sldChg>
    </pc:docChg>
  </pc:docChgLst>
  <pc:docChgLst>
    <pc:chgData name="James Young" userId="7f8d7c9cdb576883" providerId="LiveId" clId="{CA8706A4-D52C-478A-BBDD-4EB1B5E35953}"/>
    <pc:docChg chg="undo custSel addSld delSld modSld">
      <pc:chgData name="James Young" userId="7f8d7c9cdb576883" providerId="LiveId" clId="{CA8706A4-D52C-478A-BBDD-4EB1B5E35953}" dt="2025-03-27T20:09:03.236" v="224" actId="20577"/>
      <pc:docMkLst>
        <pc:docMk/>
      </pc:docMkLst>
      <pc:sldChg chg="modSp mod">
        <pc:chgData name="James Young" userId="7f8d7c9cdb576883" providerId="LiveId" clId="{CA8706A4-D52C-478A-BBDD-4EB1B5E35953}" dt="2025-03-27T19:30:20.735" v="10" actId="20577"/>
        <pc:sldMkLst>
          <pc:docMk/>
          <pc:sldMk cId="2838560389" sldId="296"/>
        </pc:sldMkLst>
        <pc:spChg chg="mod">
          <ac:chgData name="James Young" userId="7f8d7c9cdb576883" providerId="LiveId" clId="{CA8706A4-D52C-478A-BBDD-4EB1B5E35953}" dt="2025-03-27T19:30:20.735" v="10" actId="20577"/>
          <ac:spMkLst>
            <pc:docMk/>
            <pc:sldMk cId="2838560389" sldId="296"/>
            <ac:spMk id="3" creationId="{708276BC-A706-40B5-B51D-6AA00A059507}"/>
          </ac:spMkLst>
        </pc:spChg>
      </pc:sldChg>
      <pc:sldChg chg="modSp mod">
        <pc:chgData name="James Young" userId="7f8d7c9cdb576883" providerId="LiveId" clId="{CA8706A4-D52C-478A-BBDD-4EB1B5E35953}" dt="2025-03-27T19:55:00.490" v="93" actId="20577"/>
        <pc:sldMkLst>
          <pc:docMk/>
          <pc:sldMk cId="3390102180" sldId="311"/>
        </pc:sldMkLst>
        <pc:spChg chg="mod">
          <ac:chgData name="James Young" userId="7f8d7c9cdb576883" providerId="LiveId" clId="{CA8706A4-D52C-478A-BBDD-4EB1B5E35953}" dt="2025-03-27T19:55:00.490" v="93" actId="20577"/>
          <ac:spMkLst>
            <pc:docMk/>
            <pc:sldMk cId="3390102180" sldId="311"/>
            <ac:spMk id="3" creationId="{708276BC-A706-40B5-B51D-6AA00A059507}"/>
          </ac:spMkLst>
        </pc:spChg>
      </pc:sldChg>
      <pc:sldChg chg="modSp mod">
        <pc:chgData name="James Young" userId="7f8d7c9cdb576883" providerId="LiveId" clId="{CA8706A4-D52C-478A-BBDD-4EB1B5E35953}" dt="2025-03-27T19:52:40.998" v="56" actId="20577"/>
        <pc:sldMkLst>
          <pc:docMk/>
          <pc:sldMk cId="2438453614" sldId="316"/>
        </pc:sldMkLst>
        <pc:spChg chg="mod">
          <ac:chgData name="James Young" userId="7f8d7c9cdb576883" providerId="LiveId" clId="{CA8706A4-D52C-478A-BBDD-4EB1B5E35953}" dt="2025-03-27T19:52:40.998" v="56" actId="20577"/>
          <ac:spMkLst>
            <pc:docMk/>
            <pc:sldMk cId="2438453614" sldId="316"/>
            <ac:spMk id="3" creationId="{708276BC-A706-40B5-B51D-6AA00A059507}"/>
          </ac:spMkLst>
        </pc:spChg>
      </pc:sldChg>
      <pc:sldChg chg="modSp mod">
        <pc:chgData name="James Young" userId="7f8d7c9cdb576883" providerId="LiveId" clId="{CA8706A4-D52C-478A-BBDD-4EB1B5E35953}" dt="2025-03-27T19:51:55.709" v="45" actId="20577"/>
        <pc:sldMkLst>
          <pc:docMk/>
          <pc:sldMk cId="2029461572" sldId="317"/>
        </pc:sldMkLst>
        <pc:spChg chg="mod">
          <ac:chgData name="James Young" userId="7f8d7c9cdb576883" providerId="LiveId" clId="{CA8706A4-D52C-478A-BBDD-4EB1B5E35953}" dt="2025-03-27T19:51:55.709" v="45" actId="20577"/>
          <ac:spMkLst>
            <pc:docMk/>
            <pc:sldMk cId="2029461572" sldId="317"/>
            <ac:spMk id="3" creationId="{708276BC-A706-40B5-B51D-6AA00A059507}"/>
          </ac:spMkLst>
        </pc:spChg>
      </pc:sldChg>
      <pc:sldChg chg="modSp mod">
        <pc:chgData name="James Young" userId="7f8d7c9cdb576883" providerId="LiveId" clId="{CA8706A4-D52C-478A-BBDD-4EB1B5E35953}" dt="2025-03-27T19:50:52.854" v="21" actId="20577"/>
        <pc:sldMkLst>
          <pc:docMk/>
          <pc:sldMk cId="2681046262" sldId="319"/>
        </pc:sldMkLst>
        <pc:spChg chg="mod">
          <ac:chgData name="James Young" userId="7f8d7c9cdb576883" providerId="LiveId" clId="{CA8706A4-D52C-478A-BBDD-4EB1B5E35953}" dt="2025-03-27T19:50:52.854" v="21" actId="20577"/>
          <ac:spMkLst>
            <pc:docMk/>
            <pc:sldMk cId="2681046262" sldId="319"/>
            <ac:spMk id="3" creationId="{708276BC-A706-40B5-B51D-6AA00A059507}"/>
          </ac:spMkLst>
        </pc:spChg>
      </pc:sldChg>
      <pc:sldChg chg="del">
        <pc:chgData name="James Young" userId="7f8d7c9cdb576883" providerId="LiveId" clId="{CA8706A4-D52C-478A-BBDD-4EB1B5E35953}" dt="2025-03-27T20:08:58.008" v="223" actId="2696"/>
        <pc:sldMkLst>
          <pc:docMk/>
          <pc:sldMk cId="4031329310" sldId="324"/>
        </pc:sldMkLst>
      </pc:sldChg>
      <pc:sldChg chg="modSp mod">
        <pc:chgData name="James Young" userId="7f8d7c9cdb576883" providerId="LiveId" clId="{CA8706A4-D52C-478A-BBDD-4EB1B5E35953}" dt="2025-03-27T20:04:33.765" v="215" actId="255"/>
        <pc:sldMkLst>
          <pc:docMk/>
          <pc:sldMk cId="2535498520" sldId="325"/>
        </pc:sldMkLst>
        <pc:spChg chg="mod">
          <ac:chgData name="James Young" userId="7f8d7c9cdb576883" providerId="LiveId" clId="{CA8706A4-D52C-478A-BBDD-4EB1B5E35953}" dt="2025-03-27T20:04:33.765" v="215" actId="255"/>
          <ac:spMkLst>
            <pc:docMk/>
            <pc:sldMk cId="2535498520" sldId="325"/>
            <ac:spMk id="3" creationId="{708276BC-A706-40B5-B51D-6AA00A059507}"/>
          </ac:spMkLst>
        </pc:spChg>
      </pc:sldChg>
      <pc:sldChg chg="modSp mod">
        <pc:chgData name="James Young" userId="7f8d7c9cdb576883" providerId="LiveId" clId="{CA8706A4-D52C-478A-BBDD-4EB1B5E35953}" dt="2025-03-27T19:56:58.929" v="124" actId="27636"/>
        <pc:sldMkLst>
          <pc:docMk/>
          <pc:sldMk cId="3328950240" sldId="326"/>
        </pc:sldMkLst>
        <pc:spChg chg="mod">
          <ac:chgData name="James Young" userId="7f8d7c9cdb576883" providerId="LiveId" clId="{CA8706A4-D52C-478A-BBDD-4EB1B5E35953}" dt="2025-03-27T19:56:58.929" v="124" actId="27636"/>
          <ac:spMkLst>
            <pc:docMk/>
            <pc:sldMk cId="3328950240" sldId="326"/>
            <ac:spMk id="3" creationId="{708276BC-A706-40B5-B51D-6AA00A059507}"/>
          </ac:spMkLst>
        </pc:spChg>
      </pc:sldChg>
      <pc:sldChg chg="modSp mod">
        <pc:chgData name="James Young" userId="7f8d7c9cdb576883" providerId="LiveId" clId="{CA8706A4-D52C-478A-BBDD-4EB1B5E35953}" dt="2025-03-27T19:55:23.711" v="101" actId="20577"/>
        <pc:sldMkLst>
          <pc:docMk/>
          <pc:sldMk cId="1318643211" sldId="327"/>
        </pc:sldMkLst>
        <pc:spChg chg="mod">
          <ac:chgData name="James Young" userId="7f8d7c9cdb576883" providerId="LiveId" clId="{CA8706A4-D52C-478A-BBDD-4EB1B5E35953}" dt="2025-03-27T19:55:23.711" v="101" actId="20577"/>
          <ac:spMkLst>
            <pc:docMk/>
            <pc:sldMk cId="1318643211" sldId="327"/>
            <ac:spMk id="3" creationId="{708276BC-A706-40B5-B51D-6AA00A059507}"/>
          </ac:spMkLst>
        </pc:spChg>
      </pc:sldChg>
      <pc:sldChg chg="add del">
        <pc:chgData name="James Young" userId="7f8d7c9cdb576883" providerId="LiveId" clId="{CA8706A4-D52C-478A-BBDD-4EB1B5E35953}" dt="2025-03-27T20:08:53.489" v="222" actId="2696"/>
        <pc:sldMkLst>
          <pc:docMk/>
          <pc:sldMk cId="3297180899" sldId="328"/>
        </pc:sldMkLst>
      </pc:sldChg>
      <pc:sldChg chg="add del">
        <pc:chgData name="James Young" userId="7f8d7c9cdb576883" providerId="LiveId" clId="{CA8706A4-D52C-478A-BBDD-4EB1B5E35953}" dt="2025-03-27T20:08:50.036" v="221" actId="2696"/>
        <pc:sldMkLst>
          <pc:docMk/>
          <pc:sldMk cId="561456185" sldId="329"/>
        </pc:sldMkLst>
      </pc:sldChg>
      <pc:sldChg chg="modSp add mod">
        <pc:chgData name="James Young" userId="7f8d7c9cdb576883" providerId="LiveId" clId="{CA8706A4-D52C-478A-BBDD-4EB1B5E35953}" dt="2025-03-27T20:09:03.236" v="224" actId="20577"/>
        <pc:sldMkLst>
          <pc:docMk/>
          <pc:sldMk cId="1863532463" sldId="330"/>
        </pc:sldMkLst>
        <pc:spChg chg="mod">
          <ac:chgData name="James Young" userId="7f8d7c9cdb576883" providerId="LiveId" clId="{CA8706A4-D52C-478A-BBDD-4EB1B5E35953}" dt="2025-03-27T20:09:03.236" v="224" actId="20577"/>
          <ac:spMkLst>
            <pc:docMk/>
            <pc:sldMk cId="1863532463" sldId="330"/>
            <ac:spMk id="3" creationId="{2DD9946A-05A5-116D-4286-28BFBBA4C9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4/15/2025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86A4E-F4BA-1FB7-B813-88393EF2F4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2F817-5005-EBF7-0711-FB6F3DD1FF7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DD9946A-05A5-116D-4286-28BFBBA4C9E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1 Cor 15:34, 58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Become sober-minded as you ought, and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stop sinning</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 . . . Therefore, my beloved brethren, be steadfast, immovable,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always abounding in the work of the Lord</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knowing that your toil is not in vain in the Lord.”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Gal 5:16, 18, 24,25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But I say, walk by the Spirit, and you will not carry out the desire of the flesh; if you are led by the Spirit, you are not under the Law. Now those who belong to Christ Jesus have crucified the flesh with its passions and desires. If we live by the Spirit, let us also walk by the Spirit.”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Gal 2:20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I have been crucified with Christ; and it is no longer I who live, but Christ lives in me; and the life which I now live in the flesh I live by faith in the Son of God, who loved me and gave Himself up for me</a:t>
            </a:r>
            <a:r>
              <a:rPr lang="en-US" sz="2400" kern="0">
                <a:effectLst/>
                <a:latin typeface="Aptos" panose="020B0004020202020204" pitchFamily="34" charset="0"/>
                <a:ea typeface="Times New Roman" panose="02020603050405020304" pitchFamily="18" charset="0"/>
                <a:cs typeface="Calibri" panose="020F0502020204030204" pitchFamily="34" charset="0"/>
              </a:rPr>
              <a:t>.”  </a:t>
            </a:r>
            <a:r>
              <a:rPr lang="en-US" sz="2400" b="1" kern="0">
                <a:effectLst/>
                <a:latin typeface="Aptos" panose="020B0004020202020204" pitchFamily="34" charset="0"/>
                <a:ea typeface="Times New Roman" panose="02020603050405020304" pitchFamily="18" charset="0"/>
                <a:cs typeface="Calibri" panose="020F0502020204030204" pitchFamily="34" charset="0"/>
              </a:rPr>
              <a:t>*</a:t>
            </a: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63532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marR="0" indent="0" algn="ctr">
              <a:lnSpc>
                <a:spcPct val="107000"/>
              </a:lnSpc>
              <a:spcAft>
                <a:spcPts val="800"/>
              </a:spcAft>
              <a:buNone/>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Aft>
                <a:spcPts val="800"/>
              </a:spcAft>
              <a:buNone/>
            </a:pPr>
            <a:r>
              <a:rPr lang="en-US" sz="3200" b="1" kern="0" dirty="0">
                <a:effectLst/>
                <a:latin typeface="Aptos" panose="020B0004020202020204" pitchFamily="34" charset="0"/>
                <a:ea typeface="Times New Roman" panose="02020603050405020304" pitchFamily="18" charset="0"/>
                <a:cs typeface="Calibri" panose="020F0502020204030204" pitchFamily="34" charset="0"/>
              </a:rPr>
              <a:t>What Are We Celebrating on Easter – </a:t>
            </a:r>
          </a:p>
          <a:p>
            <a:pPr marL="0" marR="0" indent="0" algn="ctr">
              <a:lnSpc>
                <a:spcPct val="107000"/>
              </a:lnSpc>
              <a:spcAft>
                <a:spcPts val="800"/>
              </a:spcAft>
              <a:buNone/>
            </a:pPr>
            <a:r>
              <a:rPr lang="en-US" sz="3200" b="1" kern="0" dirty="0">
                <a:effectLst/>
                <a:latin typeface="Aptos" panose="020B0004020202020204" pitchFamily="34" charset="0"/>
                <a:ea typeface="Times New Roman" panose="02020603050405020304" pitchFamily="18" charset="0"/>
                <a:cs typeface="Calibri" panose="020F0502020204030204" pitchFamily="34" charset="0"/>
              </a:rPr>
              <a:t>the Lord’s Resurrection/Life!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Calibri" panose="020F0502020204030204" pitchFamily="34" charset="0"/>
              </a:rPr>
              <a:t>Disciples on the road to Emmaus –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Lk 24:31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Then their eyes were opened, and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they recognized Him</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and He vanished from their sight!”        </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Calibri" panose="020F0502020204030204" pitchFamily="34" charset="0"/>
              </a:rPr>
              <a:t>An angel speaking to the ladies at the tomb –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Mk 16:6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“Don’t be alarmed,” he said. “You are looking for Jesus the Nazarene, who was crucified.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He has</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risen!</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He is not here. See the place where they laid Him.”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Acts 1:3</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“To (His apostles) He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presented</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Himself alive</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after His suffering, by many convincing proofs, appearing to them over a period of forty days and speaking of the things concerning the kingdom of God.”   </a:t>
            </a:r>
            <a:r>
              <a:rPr lang="en-US" sz="1800" kern="0" dirty="0">
                <a:effectLst/>
                <a:latin typeface="Aptos" panose="020B0004020202020204" pitchFamily="34" charset="0"/>
                <a:ea typeface="Times New Roman" panose="02020603050405020304" pitchFamily="18" charset="0"/>
                <a:cs typeface="Calibri" panose="020F0502020204030204" pitchFamily="34" charset="0"/>
              </a:rPr>
              <a:t>….</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Lk 24:36-39 </a:t>
            </a:r>
            <a:r>
              <a:rPr lang="en-US" sz="2400" b="1" i="1" kern="0" dirty="0">
                <a:effectLst/>
                <a:latin typeface="Aptos" panose="020B0004020202020204" pitchFamily="34" charset="0"/>
                <a:ea typeface="Times New Roman" panose="02020603050405020304" pitchFamily="18" charset="0"/>
                <a:cs typeface="Calibri" panose="020F0502020204030204" pitchFamily="34" charset="0"/>
              </a:rPr>
              <a:t>(</a:t>
            </a:r>
            <a:r>
              <a:rPr lang="en-US" sz="2400" i="1" kern="0" dirty="0">
                <a:effectLst/>
                <a:latin typeface="Aptos" panose="020B0004020202020204" pitchFamily="34" charset="0"/>
                <a:ea typeface="Times New Roman" panose="02020603050405020304" pitchFamily="18" charset="0"/>
                <a:cs typeface="Calibri" panose="020F0502020204030204" pitchFamily="34" charset="0"/>
              </a:rPr>
              <a:t>paraphrased</a:t>
            </a:r>
            <a:r>
              <a:rPr lang="en-US" sz="2400" b="1" i="1"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And while the apostles were together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Jesus Himself stood in their midst</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and said, “Peace be to you.” But they were startled and frightened and thought they were seeing a spirit. But He said to them, ‘See My hands and My feet, - touch Me and see, for a spirit does not have flesh and bones as you see that I have.”   </a:t>
            </a:r>
          </a:p>
          <a:p>
            <a:pPr marL="0" marR="0" indent="0">
              <a:lnSpc>
                <a:spcPct val="115000"/>
              </a:lnSpc>
              <a:spcBef>
                <a:spcPts val="0"/>
              </a:spcBef>
              <a:spcAft>
                <a:spcPts val="800"/>
              </a:spcAft>
              <a:buNone/>
            </a:pPr>
            <a:endParaRPr lang="en-US" sz="1000" b="1" kern="0" dirty="0">
              <a:latin typeface="Aptos" panose="020B0004020202020204" pitchFamily="34" charset="0"/>
              <a:ea typeface="Times New Roman" panose="02020603050405020304" pitchFamily="18" charset="0"/>
              <a:cs typeface="Calibri" panose="020F0502020204030204" pitchFamily="34" charset="0"/>
            </a:endParaRPr>
          </a:p>
          <a:p>
            <a:pPr marL="0" marR="0" indent="0">
              <a:lnSpc>
                <a:spcPct val="115000"/>
              </a:lnSpc>
              <a:spcBef>
                <a:spcPts val="0"/>
              </a:spcBef>
              <a:spcAft>
                <a:spcPts val="8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1 Cor 15:5,6 “</a:t>
            </a:r>
            <a:r>
              <a:rPr lang="en-US" sz="2400" dirty="0">
                <a:effectLst/>
                <a:latin typeface="Aptos" panose="020B0004020202020204" pitchFamily="34" charset="0"/>
                <a:ea typeface="Aptos" panose="020B0004020202020204" pitchFamily="34" charset="0"/>
                <a:cs typeface="Times New Roman" panose="02020603050405020304" pitchFamily="18" charset="0"/>
              </a:rPr>
              <a:t>and that He appeared to Cephas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road to Damascus</a:t>
            </a:r>
            <a:r>
              <a:rPr lang="en-US" sz="2400" dirty="0">
                <a:effectLst/>
                <a:latin typeface="Aptos" panose="020B0004020202020204" pitchFamily="34" charset="0"/>
                <a:ea typeface="Aptos" panose="020B0004020202020204" pitchFamily="34" charset="0"/>
                <a:cs typeface="Times New Roman" panose="02020603050405020304" pitchFamily="18" charset="0"/>
              </a:rPr>
              <a:t>) , and then to the Twelve. After that, </a:t>
            </a:r>
            <a:r>
              <a:rPr lang="en-US" sz="2400" b="1" dirty="0">
                <a:effectLst/>
                <a:latin typeface="Aptos" panose="020B0004020202020204" pitchFamily="34" charset="0"/>
                <a:ea typeface="Aptos" panose="020B0004020202020204" pitchFamily="34" charset="0"/>
                <a:cs typeface="Times New Roman" panose="02020603050405020304" pitchFamily="18" charset="0"/>
              </a:rPr>
              <a:t>He appeared to more than five hundred</a:t>
            </a:r>
            <a:r>
              <a:rPr lang="en-US" sz="2400" dirty="0">
                <a:effectLst/>
                <a:latin typeface="Aptos" panose="020B0004020202020204" pitchFamily="34" charset="0"/>
                <a:ea typeface="Aptos" panose="020B0004020202020204" pitchFamily="34" charset="0"/>
                <a:cs typeface="Times New Roman" panose="02020603050405020304" pitchFamily="18" charset="0"/>
              </a:rPr>
              <a:t> of the brothers and sisters at the same time, </a:t>
            </a:r>
            <a:r>
              <a:rPr lang="en-US" sz="2400" b="1" dirty="0">
                <a:effectLst/>
                <a:latin typeface="Aptos" panose="020B0004020202020204" pitchFamily="34" charset="0"/>
                <a:ea typeface="Aptos" panose="020B0004020202020204" pitchFamily="34" charset="0"/>
                <a:cs typeface="Times New Roman" panose="02020603050405020304" pitchFamily="18" charset="0"/>
              </a:rPr>
              <a:t>most</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1" dirty="0">
                <a:effectLst/>
                <a:latin typeface="Aptos" panose="020B0004020202020204" pitchFamily="34" charset="0"/>
                <a:ea typeface="Aptos" panose="020B0004020202020204" pitchFamily="34" charset="0"/>
                <a:cs typeface="Times New Roman" panose="02020603050405020304" pitchFamily="18" charset="0"/>
              </a:rPr>
              <a:t>of whom are </a:t>
            </a:r>
            <a:r>
              <a:rPr lang="en-US" sz="2400" b="1" u="sng" dirty="0">
                <a:effectLst/>
                <a:latin typeface="Aptos" panose="020B0004020202020204" pitchFamily="34" charset="0"/>
                <a:ea typeface="Aptos" panose="020B0004020202020204" pitchFamily="34" charset="0"/>
                <a:cs typeface="Times New Roman" panose="02020603050405020304" pitchFamily="18" charset="0"/>
              </a:rPr>
              <a:t>still living</a:t>
            </a:r>
            <a:r>
              <a:rPr lang="en-US" sz="2400" dirty="0">
                <a:effectLst/>
                <a:latin typeface="Aptos" panose="020B0004020202020204" pitchFamily="34" charset="0"/>
                <a:ea typeface="Aptos" panose="020B0004020202020204" pitchFamily="34" charset="0"/>
                <a:cs typeface="Times New Roman" panose="02020603050405020304" pitchFamily="18" charset="0"/>
              </a:rPr>
              <a:t>, though some have fallen asleep.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Calibri" panose="020F0502020204030204" pitchFamily="34" charset="0"/>
              </a:rPr>
              <a:t>Rev 3:21 “</a:t>
            </a:r>
            <a:r>
              <a:rPr lang="en-US" sz="2400" dirty="0">
                <a:effectLst/>
                <a:latin typeface="Aptos" panose="020B0004020202020204" pitchFamily="34" charset="0"/>
                <a:ea typeface="Aptos" panose="020B0004020202020204" pitchFamily="34" charset="0"/>
                <a:cs typeface="Calibri" panose="020F0502020204030204" pitchFamily="34" charset="0"/>
              </a:rPr>
              <a:t>The one who conquers, I will grant him to sit with Me on my throne, as I also conquered and sat down with My Father on His throne.”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Calibri" panose="020F0502020204030204" pitchFamily="34" charset="0"/>
              </a:rPr>
              <a:t>James 1:12 “</a:t>
            </a:r>
            <a:r>
              <a:rPr lang="en-US" sz="2400" dirty="0">
                <a:effectLst/>
                <a:latin typeface="Aptos" panose="020B0004020202020204" pitchFamily="34" charset="0"/>
                <a:ea typeface="Aptos" panose="020B0004020202020204" pitchFamily="34" charset="0"/>
                <a:cs typeface="Times New Roman" panose="02020603050405020304" pitchFamily="18" charset="0"/>
              </a:rPr>
              <a:t>Blessed is the one who perseveres under trial because, having stood the test, that person will receive the crown of life that the Lord has promised to those who love him”.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Calibri" panose="020F0502020204030204" pitchFamily="34" charset="0"/>
              </a:rPr>
              <a:t>2 Cor 4:14 “</a:t>
            </a:r>
            <a:r>
              <a:rPr lang="en-US" sz="2400" dirty="0">
                <a:effectLst/>
                <a:latin typeface="Aptos" panose="020B0004020202020204" pitchFamily="34" charset="0"/>
                <a:ea typeface="Aptos" panose="020B0004020202020204" pitchFamily="34" charset="0"/>
                <a:cs typeface="Calibri" panose="020F0502020204030204" pitchFamily="34" charset="0"/>
              </a:rPr>
              <a:t>knowing that He who raised the Lord Jesus will raise us also with Jesus and will present us with you.”   </a:t>
            </a:r>
            <a:r>
              <a:rPr lang="en-US" sz="1800" dirty="0">
                <a:effectLst/>
                <a:latin typeface="Aptos" panose="020B0004020202020204" pitchFamily="34" charset="0"/>
                <a:ea typeface="Aptos" panose="020B0004020202020204" pitchFamily="34" charset="0"/>
                <a:cs typeface="Calibri" panose="020F0502020204030204" pitchFamily="34" charset="0"/>
              </a:rPr>
              <a:t>….</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Calibri" panose="020F0502020204030204" pitchFamily="34" charset="0"/>
              </a:rPr>
              <a:t>1 Thessalonians 4:14 “</a:t>
            </a:r>
            <a:r>
              <a:rPr lang="en-US" sz="2400" dirty="0">
                <a:effectLst/>
                <a:latin typeface="Aptos" panose="020B0004020202020204" pitchFamily="34" charset="0"/>
                <a:ea typeface="Aptos" panose="020B0004020202020204" pitchFamily="34" charset="0"/>
                <a:cs typeface="Calibri" panose="020F0502020204030204" pitchFamily="34" charset="0"/>
              </a:rPr>
              <a:t>For if we believe that Jesus died and rose again, even so God will bring with Him those who have fallen asleep in Jesus.”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Calibri" panose="020F0502020204030204" pitchFamily="34" charset="0"/>
              </a:rPr>
              <a:t>John 11:25	“</a:t>
            </a:r>
            <a:r>
              <a:rPr lang="en-US" sz="2400" dirty="0">
                <a:effectLst/>
                <a:latin typeface="Aptos" panose="020B0004020202020204" pitchFamily="34" charset="0"/>
                <a:ea typeface="Aptos" panose="020B0004020202020204" pitchFamily="34" charset="0"/>
                <a:cs typeface="Calibri" panose="020F0502020204030204" pitchFamily="34" charset="0"/>
              </a:rPr>
              <a:t>Jesus said to her, “I am the resurrection and the life; he who believes in Me will live even if he dies”.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Calibri" panose="020F0502020204030204" pitchFamily="34" charset="0"/>
              </a:rPr>
              <a:t>John 6:40 “</a:t>
            </a:r>
            <a:r>
              <a:rPr lang="en-US" sz="2400" dirty="0">
                <a:effectLst/>
                <a:latin typeface="Aptos" panose="020B0004020202020204" pitchFamily="34" charset="0"/>
                <a:ea typeface="Aptos" panose="020B0004020202020204" pitchFamily="34" charset="0"/>
                <a:cs typeface="Calibri" panose="020F0502020204030204" pitchFamily="34" charset="0"/>
              </a:rPr>
              <a:t>For this is the will of My Father, that everyone who beholds the Son and believes in Him will have eternal life, and I Myself will raise him up on the last day.”</a:t>
            </a:r>
            <a:r>
              <a:rPr lang="en-US" sz="2400" b="1" dirty="0">
                <a:effectLst/>
                <a:latin typeface="Aptos" panose="020B0004020202020204" pitchFamily="34" charset="0"/>
                <a:ea typeface="Aptos" panose="020B0004020202020204" pitchFamily="34" charset="0"/>
                <a:cs typeface="Calibri" panose="020F0502020204030204" pitchFamily="34" charset="0"/>
              </a:rPr>
              <a:t> </a:t>
            </a:r>
            <a:r>
              <a:rPr lang="en-US" sz="1050" b="1" dirty="0">
                <a:solidFill>
                  <a:srgbClr val="00B050"/>
                </a:solidFill>
                <a:effectLst/>
                <a:latin typeface="Aptos" panose="020B0004020202020204" pitchFamily="34" charset="0"/>
                <a:ea typeface="Aptos" panose="020B0004020202020204" pitchFamily="34" charset="0"/>
                <a:cs typeface="Calibri" panose="020F0502020204030204" pitchFamily="34" charset="0"/>
              </a:rPr>
              <a:t>  </a:t>
            </a:r>
            <a:r>
              <a:rPr lang="en-US" sz="1050" dirty="0">
                <a:solidFill>
                  <a:srgbClr val="00B050"/>
                </a:solidFill>
                <a:effectLst/>
                <a:latin typeface="Aptos" panose="020B0004020202020204" pitchFamily="34" charset="0"/>
                <a:ea typeface="Aptos" panose="020B0004020202020204" pitchFamily="34" charset="0"/>
                <a:cs typeface="Calibri" panose="020F0502020204030204" pitchFamily="34" charset="0"/>
              </a:rPr>
              <a:t>affect us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Calibri" panose="020F0502020204030204" pitchFamily="34" charset="0"/>
              </a:rPr>
              <a:t>In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1 Cor 15:35ff</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Paul speaks of how a grain is planted and it springs up something entirely different. In the same way our fleshly body will die and be planted in the ground but will rise in glory and power – a spiritual body. </a:t>
            </a:r>
          </a:p>
          <a:p>
            <a:pPr marL="0" indent="0">
              <a:lnSpc>
                <a:spcPct val="107000"/>
              </a:lnSpc>
              <a:spcBef>
                <a:spcPts val="0"/>
              </a:spcBef>
              <a:spcAft>
                <a:spcPts val="600"/>
              </a:spcAft>
              <a:buNone/>
            </a:pPr>
            <a:endParaRPr lang="en-US" sz="1000" b="1" kern="0" dirty="0">
              <a:effectLst/>
              <a:latin typeface="Aptos" panose="020B0004020202020204" pitchFamily="34" charset="0"/>
              <a:ea typeface="Times New Roman" panose="02020603050405020304" pitchFamily="18" charset="0"/>
              <a:cs typeface="Calibri" panose="020F0502020204030204" pitchFamily="34" charset="0"/>
            </a:endParaRP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Calibri" panose="020F0502020204030204" pitchFamily="34" charset="0"/>
              </a:rPr>
              <a:t>Later</a:t>
            </a:r>
            <a:r>
              <a:rPr lang="en-US" sz="2400" kern="0" dirty="0">
                <a:latin typeface="Aptos" panose="020B0004020202020204" pitchFamily="34" charset="0"/>
                <a:ea typeface="Times New Roman" panose="02020603050405020304" pitchFamily="18" charset="0"/>
                <a:cs typeface="Calibri" panose="020F0502020204030204" pitchFamily="34" charset="0"/>
              </a:rPr>
              <a:t>: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V. 42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So also is the resurrection of the dead. It is sown a perishable body</a:t>
            </a:r>
            <a:r>
              <a:rPr lang="en-US" sz="2400" kern="0" dirty="0">
                <a:latin typeface="Aptos" panose="020B0004020202020204" pitchFamily="34" charset="0"/>
                <a:ea typeface="Times New Roman" panose="02020603050405020304" pitchFamily="18" charset="0"/>
                <a:cs typeface="Calibri" panose="020F0502020204030204" pitchFamily="34" charset="0"/>
              </a:rPr>
              <a:t>;</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it is raised an imperishable body”.   </a:t>
            </a:r>
          </a:p>
          <a:p>
            <a:pPr marL="0" indent="0">
              <a:lnSpc>
                <a:spcPct val="107000"/>
              </a:lnSpc>
              <a:spcBef>
                <a:spcPts val="0"/>
              </a:spcBef>
              <a:spcAft>
                <a:spcPts val="600"/>
              </a:spcAft>
              <a:buNone/>
            </a:pPr>
            <a:endParaRPr lang="en-US" sz="1000" b="1" kern="0" dirty="0">
              <a:latin typeface="Aptos" panose="020B0004020202020204" pitchFamily="34" charset="0"/>
              <a:ea typeface="Times New Roman" panose="02020603050405020304" pitchFamily="18" charset="0"/>
              <a:cs typeface="Calibri" panose="020F0502020204030204" pitchFamily="34"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V. 49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Just as we have borne the image of the earthly, we will also bear the image of the heavenly.”     </a:t>
            </a:r>
            <a:r>
              <a:rPr lang="en-US" sz="1000" kern="0" dirty="0">
                <a:solidFill>
                  <a:srgbClr val="00B050"/>
                </a:solidFill>
                <a:effectLst/>
                <a:latin typeface="Aptos" panose="020B0004020202020204" pitchFamily="34" charset="0"/>
                <a:ea typeface="Times New Roman" panose="02020603050405020304" pitchFamily="18" charset="0"/>
                <a:cs typeface="Calibri" panose="020F0502020204030204" pitchFamily="34" charset="0"/>
              </a:rPr>
              <a:t>when/how</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Mtt 24:36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about that day or hour no one knows, not even the angels in heaven, nor the Son, but only the Father.</a:t>
            </a:r>
          </a:p>
          <a:p>
            <a:pPr marL="0" marR="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1 Thess 4:16,17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For the Lord Himself will descend from heaven with a shout, with the voice of God, and the dead in Christ will rise first. Then we who are alive and remain will be caught up together with them in the clouds to meet the Lord in the air, and so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we shall </a:t>
            </a:r>
            <a:r>
              <a:rPr lang="en-US" sz="2400" b="1" kern="0" dirty="0">
                <a:solidFill>
                  <a:srgbClr val="FF0000"/>
                </a:solidFill>
                <a:effectLst/>
                <a:latin typeface="Aptos" panose="020B0004020202020204" pitchFamily="34" charset="0"/>
                <a:ea typeface="Times New Roman" panose="02020603050405020304" pitchFamily="18" charset="0"/>
                <a:cs typeface="Calibri" panose="020F0502020204030204" pitchFamily="34" charset="0"/>
              </a:rPr>
              <a:t>always</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be with the Lord.”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1 Cor 15:51,52.53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Behold, I tell you a mystery; we will not all sleep, but we will all be changed, in a moment, in the twinkling of an eye, at the last trumpet; for the trumpet will sound, and the dead will be raised imperishable, and we will be changed. For this perishable must put on the   </a:t>
            </a:r>
            <a:r>
              <a:rPr lang="en-US" sz="1000" kern="0" dirty="0">
                <a:solidFill>
                  <a:srgbClr val="00B050"/>
                </a:solidFill>
                <a:effectLst/>
                <a:latin typeface="Aptos" panose="020B0004020202020204" pitchFamily="34" charset="0"/>
                <a:ea typeface="Times New Roman" panose="02020603050405020304" pitchFamily="18" charset="0"/>
                <a:cs typeface="Calibri" panose="020F0502020204030204" pitchFamily="34" charset="0"/>
              </a:rPr>
              <a:t>waiting where</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imperishable, and this mortal must put on immortality.” </a:t>
            </a:r>
            <a:r>
              <a:rPr lang="en-US" sz="2400" kern="0" dirty="0">
                <a:latin typeface="Aptos" panose="020B0004020202020204" pitchFamily="34" charset="0"/>
                <a:ea typeface="Times New Roman" panose="02020603050405020304" pitchFamily="18" charset="0"/>
                <a:cs typeface="Calibri" panose="020F0502020204030204" pitchFamily="34" charset="0"/>
              </a:rPr>
              <a:t>…</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i="1" kern="0" dirty="0">
                <a:effectLst/>
                <a:latin typeface="Aptos" panose="020B0004020202020204" pitchFamily="34" charset="0"/>
                <a:ea typeface="Times New Roman" panose="02020603050405020304" pitchFamily="18" charset="0"/>
                <a:cs typeface="Calibri" panose="020F0502020204030204" pitchFamily="34"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Rich man/Lazarus;   Transfiguration;   </a:t>
            </a:r>
          </a:p>
          <a:p>
            <a:pPr marL="0" indent="0">
              <a:lnSpc>
                <a:spcPct val="107000"/>
              </a:lnSpc>
              <a:spcBef>
                <a:spcPts val="0"/>
              </a:spcBef>
              <a:spcAft>
                <a:spcPts val="600"/>
              </a:spcAft>
              <a:buNone/>
            </a:pPr>
            <a:r>
              <a:rPr lang="en-US" sz="2400" dirty="0">
                <a:latin typeface="Calibri" panose="020F0502020204030204" pitchFamily="34" charset="0"/>
                <a:ea typeface="Calibri" panose="020F0502020204030204" pitchFamily="34" charset="0"/>
                <a:cs typeface="Times New Roman" panose="02020603050405020304" pitchFamily="18" charset="0"/>
              </a:rPr>
              <a:t>Thief/cross –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Luke 23:43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And He said to him, “Truly I say to you, today you shall be with Me in Paradise.”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1 Peter 3:19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in which also He went and made proclamation to the spirits now in prison,”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Calibri" panose="020F0502020204030204" pitchFamily="34" charset="0"/>
              </a:rPr>
              <a:t>Matthew 22:32</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Jesus teaches that the God of Abraham, Isaac, and Jacob is “not a God not of the dead, but of the living”. </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Calibri" panose="020F0502020204030204" pitchFamily="34" charset="0"/>
              </a:rPr>
              <a:t>In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Rev 5 &amp; 6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the elders and the slain saints are mentioned as abiding in heaven in John’s vision.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1000" kern="0" dirty="0">
              <a:solidFill>
                <a:srgbClr val="00B050"/>
              </a:solidFill>
              <a:latin typeface="Aptos" panose="020B0004020202020204" pitchFamily="34" charset="0"/>
              <a:ea typeface="Times New Roman" panose="02020603050405020304" pitchFamily="18" charset="0"/>
              <a:cs typeface="Calibri" panose="020F0502020204030204" pitchFamily="34" charset="0"/>
            </a:endParaRPr>
          </a:p>
          <a:p>
            <a:pPr marL="0" indent="0">
              <a:lnSpc>
                <a:spcPct val="107000"/>
              </a:lnSpc>
              <a:spcBef>
                <a:spcPts val="0"/>
              </a:spcBef>
              <a:spcAft>
                <a:spcPts val="600"/>
              </a:spcAft>
              <a:buNone/>
            </a:pPr>
            <a:r>
              <a:rPr lang="en-US" sz="2400" kern="0" dirty="0">
                <a:solidFill>
                  <a:srgbClr val="00B050"/>
                </a:solidFill>
                <a:effectLst/>
                <a:latin typeface="Aptos" panose="020B0004020202020204" pitchFamily="34" charset="0"/>
                <a:ea typeface="Times New Roman" panose="02020603050405020304" pitchFamily="18" charset="0"/>
                <a:cs typeface="Calibri" panose="020F0502020204030204" pitchFamily="34" charset="0"/>
              </a:rPr>
              <a:t>Paul tells the account of a vision that he had:   </a:t>
            </a:r>
            <a:r>
              <a:rPr lang="en-US" sz="2400" b="1" kern="0" dirty="0">
                <a:effectLst/>
                <a:latin typeface="Aptos" panose="020B0004020202020204" pitchFamily="34" charset="0"/>
                <a:ea typeface="Times New Roman" panose="02020603050405020304" pitchFamily="18" charset="0"/>
                <a:cs typeface="Calibri" panose="020F0502020204030204" pitchFamily="34" charset="0"/>
              </a:rPr>
              <a:t>2 Cor 12:3,4 “</a:t>
            </a:r>
            <a:r>
              <a:rPr lang="en-US" sz="2400" kern="0" dirty="0">
                <a:effectLst/>
                <a:latin typeface="Aptos" panose="020B0004020202020204" pitchFamily="34" charset="0"/>
                <a:ea typeface="Times New Roman" panose="02020603050405020304" pitchFamily="18" charset="0"/>
                <a:cs typeface="Calibri" panose="020F0502020204030204" pitchFamily="34" charset="0"/>
              </a:rPr>
              <a:t>And I know how such a man . . . was caught up into Paradise and heard inexpressible words  . . .”   ???   </a:t>
            </a:r>
            <a:r>
              <a:rPr lang="en-US" sz="1000" kern="0" dirty="0">
                <a:solidFill>
                  <a:srgbClr val="00B050"/>
                </a:solidFill>
                <a:effectLst/>
                <a:latin typeface="Aptos" panose="020B0004020202020204" pitchFamily="34" charset="0"/>
                <a:ea typeface="Times New Roman" panose="02020603050405020304" pitchFamily="18" charset="0"/>
                <a:cs typeface="Calibri" panose="020F0502020204030204" pitchFamily="34" charset="0"/>
              </a:rPr>
              <a:t>Now what?</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444</TotalTime>
  <Words>1111</Words>
  <Application>Microsoft Office PowerPoint</Application>
  <PresentationFormat>On-screen Show (4:3)</PresentationFormat>
  <Paragraphs>38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2025-04-15T16:29:06Z</dcterms:modified>
</cp:coreProperties>
</file>