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6" r:id="rId9"/>
    <p:sldId id="325" r:id="rId10"/>
    <p:sldId id="32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B48FC564-9E76-4F31-ADCF-9BC5F1DDF9E9}"/>
    <pc:docChg chg="custSel delSld modSld">
      <pc:chgData name="James Young" userId="7f8d7c9cdb576883" providerId="LiveId" clId="{B48FC564-9E76-4F31-ADCF-9BC5F1DDF9E9}" dt="2025-05-06T16:17:18.577" v="366" actId="20577"/>
      <pc:docMkLst>
        <pc:docMk/>
      </pc:docMkLst>
      <pc:sldChg chg="modSp mod">
        <pc:chgData name="James Young" userId="7f8d7c9cdb576883" providerId="LiveId" clId="{B48FC564-9E76-4F31-ADCF-9BC5F1DDF9E9}" dt="2025-05-01T19:12:34.815" v="177" actId="20577"/>
        <pc:sldMkLst>
          <pc:docMk/>
          <pc:sldMk cId="2838560389" sldId="296"/>
        </pc:sldMkLst>
        <pc:spChg chg="mod">
          <ac:chgData name="James Young" userId="7f8d7c9cdb576883" providerId="LiveId" clId="{B48FC564-9E76-4F31-ADCF-9BC5F1DDF9E9}" dt="2025-05-01T19:12:34.815" v="177" actId="20577"/>
          <ac:spMkLst>
            <pc:docMk/>
            <pc:sldMk cId="2838560389" sldId="296"/>
            <ac:spMk id="3" creationId="{708276BC-A706-40B5-B51D-6AA00A059507}"/>
          </ac:spMkLst>
        </pc:spChg>
      </pc:sldChg>
      <pc:sldChg chg="modSp mod">
        <pc:chgData name="James Young" userId="7f8d7c9cdb576883" providerId="LiveId" clId="{B48FC564-9E76-4F31-ADCF-9BC5F1DDF9E9}" dt="2025-05-06T16:17:18.577" v="366" actId="20577"/>
        <pc:sldMkLst>
          <pc:docMk/>
          <pc:sldMk cId="3390102180" sldId="311"/>
        </pc:sldMkLst>
        <pc:spChg chg="mod">
          <ac:chgData name="James Young" userId="7f8d7c9cdb576883" providerId="LiveId" clId="{B48FC564-9E76-4F31-ADCF-9BC5F1DDF9E9}" dt="2025-05-06T16:17:18.577" v="366" actId="20577"/>
          <ac:spMkLst>
            <pc:docMk/>
            <pc:sldMk cId="3390102180" sldId="311"/>
            <ac:spMk id="3" creationId="{708276BC-A706-40B5-B51D-6AA00A059507}"/>
          </ac:spMkLst>
        </pc:spChg>
      </pc:sldChg>
      <pc:sldChg chg="modSp mod">
        <pc:chgData name="James Young" userId="7f8d7c9cdb576883" providerId="LiveId" clId="{B48FC564-9E76-4F31-ADCF-9BC5F1DDF9E9}" dt="2025-05-01T19:13:38.294" v="183" actId="113"/>
        <pc:sldMkLst>
          <pc:docMk/>
          <pc:sldMk cId="2438453614" sldId="316"/>
        </pc:sldMkLst>
        <pc:spChg chg="mod">
          <ac:chgData name="James Young" userId="7f8d7c9cdb576883" providerId="LiveId" clId="{B48FC564-9E76-4F31-ADCF-9BC5F1DDF9E9}" dt="2025-05-01T19:13:38.294" v="183" actId="113"/>
          <ac:spMkLst>
            <pc:docMk/>
            <pc:sldMk cId="2438453614" sldId="316"/>
            <ac:spMk id="3" creationId="{708276BC-A706-40B5-B51D-6AA00A059507}"/>
          </ac:spMkLst>
        </pc:spChg>
      </pc:sldChg>
      <pc:sldChg chg="modSp mod">
        <pc:chgData name="James Young" userId="7f8d7c9cdb576883" providerId="LiveId" clId="{B48FC564-9E76-4F31-ADCF-9BC5F1DDF9E9}" dt="2025-05-01T19:11:23.098" v="124" actId="20577"/>
        <pc:sldMkLst>
          <pc:docMk/>
          <pc:sldMk cId="2029461572" sldId="317"/>
        </pc:sldMkLst>
        <pc:spChg chg="mod">
          <ac:chgData name="James Young" userId="7f8d7c9cdb576883" providerId="LiveId" clId="{B48FC564-9E76-4F31-ADCF-9BC5F1DDF9E9}" dt="2025-05-01T19:11:23.098" v="124" actId="20577"/>
          <ac:spMkLst>
            <pc:docMk/>
            <pc:sldMk cId="2029461572" sldId="317"/>
            <ac:spMk id="3" creationId="{708276BC-A706-40B5-B51D-6AA00A059507}"/>
          </ac:spMkLst>
        </pc:spChg>
      </pc:sldChg>
      <pc:sldChg chg="modSp mod">
        <pc:chgData name="James Young" userId="7f8d7c9cdb576883" providerId="LiveId" clId="{B48FC564-9E76-4F31-ADCF-9BC5F1DDF9E9}" dt="2025-05-01T19:09:49.190" v="116" actId="20577"/>
        <pc:sldMkLst>
          <pc:docMk/>
          <pc:sldMk cId="2681046262" sldId="319"/>
        </pc:sldMkLst>
        <pc:spChg chg="mod">
          <ac:chgData name="James Young" userId="7f8d7c9cdb576883" providerId="LiveId" clId="{B48FC564-9E76-4F31-ADCF-9BC5F1DDF9E9}" dt="2025-05-01T19:09:49.190" v="116" actId="20577"/>
          <ac:spMkLst>
            <pc:docMk/>
            <pc:sldMk cId="2681046262" sldId="319"/>
            <ac:spMk id="3" creationId="{708276BC-A706-40B5-B51D-6AA00A059507}"/>
          </ac:spMkLst>
        </pc:spChg>
      </pc:sldChg>
      <pc:sldChg chg="del">
        <pc:chgData name="James Young" userId="7f8d7c9cdb576883" providerId="LiveId" clId="{B48FC564-9E76-4F31-ADCF-9BC5F1DDF9E9}" dt="2025-05-01T19:20:41.863" v="354" actId="2696"/>
        <pc:sldMkLst>
          <pc:docMk/>
          <pc:sldMk cId="4031329310" sldId="324"/>
        </pc:sldMkLst>
      </pc:sldChg>
      <pc:sldChg chg="modSp mod">
        <pc:chgData name="James Young" userId="7f8d7c9cdb576883" providerId="LiveId" clId="{B48FC564-9E76-4F31-ADCF-9BC5F1DDF9E9}" dt="2025-05-01T19:20:49.591" v="359" actId="20577"/>
        <pc:sldMkLst>
          <pc:docMk/>
          <pc:sldMk cId="2535498520" sldId="325"/>
        </pc:sldMkLst>
        <pc:spChg chg="mod">
          <ac:chgData name="James Young" userId="7f8d7c9cdb576883" providerId="LiveId" clId="{B48FC564-9E76-4F31-ADCF-9BC5F1DDF9E9}" dt="2025-05-01T19:20:49.591" v="359" actId="20577"/>
          <ac:spMkLst>
            <pc:docMk/>
            <pc:sldMk cId="2535498520" sldId="325"/>
            <ac:spMk id="3" creationId="{708276BC-A706-40B5-B51D-6AA00A059507}"/>
          </ac:spMkLst>
        </pc:spChg>
      </pc:sldChg>
      <pc:sldChg chg="modSp mod">
        <pc:chgData name="James Young" userId="7f8d7c9cdb576883" providerId="LiveId" clId="{B48FC564-9E76-4F31-ADCF-9BC5F1DDF9E9}" dt="2025-05-01T19:19:21.104" v="349" actId="20577"/>
        <pc:sldMkLst>
          <pc:docMk/>
          <pc:sldMk cId="3328950240" sldId="326"/>
        </pc:sldMkLst>
        <pc:spChg chg="mod">
          <ac:chgData name="James Young" userId="7f8d7c9cdb576883" providerId="LiveId" clId="{B48FC564-9E76-4F31-ADCF-9BC5F1DDF9E9}" dt="2025-05-01T19:19:21.104" v="349" actId="20577"/>
          <ac:spMkLst>
            <pc:docMk/>
            <pc:sldMk cId="3328950240" sldId="326"/>
            <ac:spMk id="3" creationId="{708276BC-A706-40B5-B51D-6AA00A059507}"/>
          </ac:spMkLst>
        </pc:spChg>
      </pc:sldChg>
      <pc:sldChg chg="modSp mod">
        <pc:chgData name="James Young" userId="7f8d7c9cdb576883" providerId="LiveId" clId="{B48FC564-9E76-4F31-ADCF-9BC5F1DDF9E9}" dt="2025-05-01T19:17:25.873" v="288" actId="20577"/>
        <pc:sldMkLst>
          <pc:docMk/>
          <pc:sldMk cId="1318643211" sldId="327"/>
        </pc:sldMkLst>
        <pc:spChg chg="mod">
          <ac:chgData name="James Young" userId="7f8d7c9cdb576883" providerId="LiveId" clId="{B48FC564-9E76-4F31-ADCF-9BC5F1DDF9E9}" dt="2025-05-01T19:17:25.873" v="288" actId="20577"/>
          <ac:spMkLst>
            <pc:docMk/>
            <pc:sldMk cId="1318643211" sldId="327"/>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5000"/>
              </a:lnSpc>
              <a:spcAft>
                <a:spcPts val="750"/>
              </a:spcAft>
              <a:buNone/>
            </a:pPr>
            <a:r>
              <a:rPr lang="en-US" sz="3600" b="1"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Fruitless Fig Tree:   </a:t>
            </a:r>
          </a:p>
          <a:p>
            <a:pPr marL="0" marR="0" algn="ctr">
              <a:lnSpc>
                <a:spcPct val="105000"/>
              </a:lnSpc>
              <a:spcAft>
                <a:spcPts val="750"/>
              </a:spcAft>
              <a:buNone/>
            </a:pPr>
            <a:endParaRPr lang="en-US" sz="8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400" b="1" kern="0" dirty="0">
                <a:solidFill>
                  <a:srgbClr val="333333"/>
                </a:solidFill>
                <a:effectLst/>
                <a:latin typeface="Aptos" panose="020B0004020202020204" pitchFamily="34" charset="0"/>
                <a:ea typeface="Times New Roman" panose="02020603050405020304" pitchFamily="18" charset="0"/>
                <a:cs typeface="Times New Roman" panose="02020603050405020304" pitchFamily="18" charset="0"/>
              </a:rPr>
              <a:t>Luke 13:6-9 </a:t>
            </a:r>
            <a:r>
              <a:rPr lang="en-US" sz="2400" kern="0" dirty="0">
                <a:solidFill>
                  <a:srgbClr val="333333"/>
                </a:solidFill>
                <a:effectLst/>
                <a:latin typeface="Aptos" panose="020B0004020202020204" pitchFamily="34" charset="0"/>
                <a:ea typeface="Times New Roman" panose="02020603050405020304" pitchFamily="18" charset="0"/>
                <a:cs typeface="Times New Roman" panose="02020603050405020304" pitchFamily="18" charset="0"/>
              </a:rPr>
              <a:t>“And He began telling this parable: ‘A man had a fig tree which had been planted in his vineyard; and he came looking for fruit on it and did not find any. And the landowner said to the vineyard-keeper, ‘Behold,      </a:t>
            </a:r>
            <a:r>
              <a:rPr lang="en-US" sz="2400" b="1" kern="0" dirty="0">
                <a:solidFill>
                  <a:srgbClr val="333333"/>
                </a:solidFill>
                <a:effectLst/>
                <a:latin typeface="Aptos" panose="020B0004020202020204" pitchFamily="34" charset="0"/>
                <a:ea typeface="Times New Roman" panose="02020603050405020304" pitchFamily="18" charset="0"/>
                <a:cs typeface="Times New Roman" panose="02020603050405020304" pitchFamily="18" charset="0"/>
              </a:rPr>
              <a:t>for three years</a:t>
            </a:r>
            <a:r>
              <a:rPr lang="en-US" sz="2400" kern="0" dirty="0">
                <a:solidFill>
                  <a:srgbClr val="333333"/>
                </a:solidFill>
                <a:effectLst/>
                <a:latin typeface="Aptos" panose="020B0004020202020204" pitchFamily="34" charset="0"/>
                <a:ea typeface="Times New Roman" panose="02020603050405020304" pitchFamily="18" charset="0"/>
                <a:cs typeface="Times New Roman" panose="02020603050405020304" pitchFamily="18" charset="0"/>
              </a:rPr>
              <a:t> I have come looking for fruit on this fig tree without finding any. Cut it down! Why does it even use up the ground? And he answered and said to him, ‘Let it alone, sir,</a:t>
            </a:r>
            <a:r>
              <a:rPr lang="en-US" sz="2400" b="1" kern="0" dirty="0">
                <a:solidFill>
                  <a:srgbClr val="333333"/>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2400" kern="0" dirty="0">
                <a:solidFill>
                  <a:srgbClr val="333333"/>
                </a:solidFill>
                <a:effectLst/>
                <a:latin typeface="Aptos" panose="020B0004020202020204" pitchFamily="34" charset="0"/>
                <a:ea typeface="Times New Roman" panose="02020603050405020304" pitchFamily="18" charset="0"/>
                <a:cs typeface="Times New Roman" panose="02020603050405020304" pitchFamily="18" charset="0"/>
              </a:rPr>
              <a:t>for this year too, until I dig around it and put in fertilizer.  If it bears fruit next year, fine; but if not, cut it down.”</a:t>
            </a:r>
            <a:r>
              <a:rPr lang="en-US" sz="1800" kern="0" dirty="0">
                <a:solidFill>
                  <a:srgbClr val="333333"/>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1600" dirty="0">
                <a:latin typeface="Calibri" panose="020F0502020204030204" pitchFamily="34" charset="0"/>
                <a:ea typeface="Calibri" panose="020F0502020204030204" pitchFamily="34" charset="0"/>
                <a:cs typeface="Times New Roman" panose="02020603050405020304" pitchFamily="18" charset="0"/>
              </a:rPr>
              <a:t>    </a:t>
            </a: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Adam/Eve; Moses; Israel; </a:t>
            </a:r>
            <a:r>
              <a:rPr lang="en-US" sz="1600"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solidFill>
                  <a:srgbClr val="333333"/>
                </a:solidFill>
                <a:effectLst/>
                <a:latin typeface="Aptos" panose="020B0004020202020204" pitchFamily="34" charset="0"/>
                <a:ea typeface="Times New Roman" panose="02020603050405020304" pitchFamily="18" charset="0"/>
                <a:cs typeface="Times New Roman" panose="02020603050405020304" pitchFamily="18" charset="0"/>
              </a:rPr>
              <a:t>Jer 29:11,12  </a:t>
            </a:r>
            <a:r>
              <a:rPr lang="en-US" sz="2400" dirty="0">
                <a:solidFill>
                  <a:srgbClr val="333333"/>
                </a:solidFill>
                <a:effectLst/>
                <a:latin typeface="Aptos" panose="020B0004020202020204" pitchFamily="34" charset="0"/>
                <a:ea typeface="Times New Roman" panose="02020603050405020304" pitchFamily="18" charset="0"/>
                <a:cs typeface="Times New Roman" panose="02020603050405020304" pitchFamily="18" charset="0"/>
              </a:rPr>
              <a:t>“For I know the plans that I have for you,” declares the Lord, “plans for welfare and not for calamity, to give you a future and a hope. Then you will call upon Me and come and pray to Me, and I will listen to you.”               </a:t>
            </a:r>
            <a:r>
              <a:rPr lang="en-US" sz="240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The degree to which God took care of His people is clearly expressed by the 23</a:t>
            </a:r>
            <a:r>
              <a:rPr lang="en-US" sz="2400" baseline="3000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rd</a:t>
            </a:r>
            <a:r>
              <a:rPr lang="en-US" sz="240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Psalm:   </a:t>
            </a:r>
            <a:r>
              <a:rPr lang="en-US" sz="2400" b="1"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Psalms 23:1 “</a:t>
            </a:r>
            <a:r>
              <a:rPr lang="en-US" sz="24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The Lord is my Shepherd; I shall not want….”   </a:t>
            </a:r>
          </a:p>
          <a:p>
            <a:pPr marL="0" indent="0">
              <a:lnSpc>
                <a:spcPct val="107000"/>
              </a:lnSpc>
              <a:spcBef>
                <a:spcPts val="0"/>
              </a:spcBef>
              <a:spcAft>
                <a:spcPts val="600"/>
              </a:spcAft>
              <a:buNone/>
            </a:pP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b="1"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Luke 13:34 “</a:t>
            </a:r>
            <a:r>
              <a:rPr lang="en-US" sz="24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O Jerusalem, Jerusalem, the city that kills the prophets and stones those sent to Her! How often I wanted to gather your children together, just as a hen gathers her brood under her wings, and you would not have it!”  </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r>
              <a:rPr lang="en-US" sz="2400" b="1" kern="0" dirty="0">
                <a:effectLst/>
                <a:latin typeface="Aptos" panose="020B0004020202020204" pitchFamily="34" charset="0"/>
                <a:ea typeface="Aptos" panose="020B0004020202020204" pitchFamily="34" charset="0"/>
                <a:cs typeface="Times New Roman" panose="02020603050405020304" pitchFamily="18" charset="0"/>
              </a:rPr>
              <a:t>Eph 1:5 “</a:t>
            </a:r>
            <a:r>
              <a:rPr lang="en-US" sz="2400" kern="0" dirty="0">
                <a:effectLst/>
                <a:latin typeface="Aptos" panose="020B0004020202020204" pitchFamily="34" charset="0"/>
                <a:ea typeface="Aptos" panose="020B0004020202020204" pitchFamily="34" charset="0"/>
                <a:cs typeface="Times New Roman" panose="02020603050405020304" pitchFamily="18" charset="0"/>
              </a:rPr>
              <a:t>He predestined us to adoption as sons through Jesus Christ to Himself, according to the kind intention of His will.”   </a:t>
            </a:r>
          </a:p>
          <a:p>
            <a:pPr marL="0" marR="0" indent="0">
              <a:lnSpc>
                <a:spcPct val="115000"/>
              </a:lnSpc>
              <a:spcBef>
                <a:spcPts val="0"/>
              </a:spcBef>
              <a:spcAft>
                <a:spcPts val="800"/>
              </a:spcAft>
              <a:buNone/>
            </a:pPr>
            <a:r>
              <a:rPr lang="en-US" sz="2400" b="1" kern="0" dirty="0">
                <a:effectLst/>
                <a:latin typeface="Aptos" panose="020B0004020202020204" pitchFamily="34" charset="0"/>
                <a:ea typeface="Aptos" panose="020B0004020202020204" pitchFamily="34" charset="0"/>
                <a:cs typeface="Times New Roman" panose="02020603050405020304" pitchFamily="18" charset="0"/>
              </a:rPr>
              <a:t>Gal 4:4,5 “</a:t>
            </a:r>
            <a:r>
              <a:rPr lang="en-US" sz="2400" kern="0" dirty="0">
                <a:effectLst/>
                <a:latin typeface="Aptos" panose="020B0004020202020204" pitchFamily="34" charset="0"/>
                <a:ea typeface="Aptos" panose="020B0004020202020204" pitchFamily="34" charset="0"/>
                <a:cs typeface="Times New Roman" panose="02020603050405020304" pitchFamily="18" charset="0"/>
              </a:rPr>
              <a:t>But when the fullness of the time came, God sent forth His Son, born of a woman, . . . . that we might receive the adoption as sons.     </a:t>
            </a:r>
          </a:p>
          <a:p>
            <a:pPr marL="0" marR="0" indent="0">
              <a:lnSpc>
                <a:spcPct val="115000"/>
              </a:lnSpc>
              <a:spcBef>
                <a:spcPts val="0"/>
              </a:spcBef>
              <a:spcAft>
                <a:spcPts val="800"/>
              </a:spcAft>
              <a:buNone/>
            </a:pPr>
            <a:r>
              <a:rPr lang="en-US" sz="2400" b="1" kern="0" dirty="0">
                <a:effectLst/>
                <a:latin typeface="Aptos" panose="020B0004020202020204" pitchFamily="34" charset="0"/>
                <a:ea typeface="Aptos" panose="020B0004020202020204" pitchFamily="34" charset="0"/>
                <a:cs typeface="Times New Roman" panose="02020603050405020304" pitchFamily="18" charset="0"/>
              </a:rPr>
              <a:t>Rom 8:15 “</a:t>
            </a:r>
            <a:r>
              <a:rPr lang="en-US" sz="2400" kern="0" dirty="0">
                <a:effectLst/>
                <a:latin typeface="Aptos" panose="020B0004020202020204" pitchFamily="34" charset="0"/>
                <a:ea typeface="Aptos" panose="020B0004020202020204" pitchFamily="34" charset="0"/>
                <a:cs typeface="Times New Roman" panose="02020603050405020304" pitchFamily="18" charset="0"/>
              </a:rPr>
              <a:t>The Spirit you received does not make you slaves, so that you live in fear again; rather, the Spirit you received brought about your adoption to sonship. And by Him we cry, “Abba, Father!”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kern="0" dirty="0">
                <a:effectLst/>
                <a:latin typeface="Aptos" panose="020B0004020202020204" pitchFamily="34" charset="0"/>
                <a:ea typeface="Aptos" panose="020B0004020202020204" pitchFamily="34" charset="0"/>
                <a:cs typeface="Times New Roman" panose="02020603050405020304" pitchFamily="18" charset="0"/>
              </a:rPr>
              <a:t>Eph 1:3-5    “</a:t>
            </a:r>
            <a:r>
              <a:rPr lang="en-US" kern="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Praise be to the God and Father of our Lord Jesus Christ, who has </a:t>
            </a:r>
            <a:r>
              <a:rPr lang="en-US" b="1" kern="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blessed us in the heavenly realms with every spiritual blessing in Christ</a:t>
            </a:r>
            <a:r>
              <a:rPr lang="en-US" kern="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For He chose us in Him before the creation of the world to be holy and blameless in His sight.</a:t>
            </a:r>
            <a:r>
              <a:rPr lang="en-US" b="1" kern="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In love He predestined us</a:t>
            </a:r>
            <a:r>
              <a:rPr lang="en-US" kern="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r>
              <a:rPr lang="en-US" b="1" kern="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to</a:t>
            </a:r>
            <a:r>
              <a:rPr lang="en-US" kern="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r>
              <a:rPr lang="en-US" b="1" kern="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be adopted as His sons</a:t>
            </a:r>
            <a:r>
              <a:rPr lang="en-US" kern="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through Jesus Christ, in accordance with His pleasure and will.”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5000"/>
              </a:lnSpc>
              <a:spcAft>
                <a:spcPts val="800"/>
              </a:spcAft>
              <a:buNone/>
            </a:pP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1 Peter 1:3-4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Praise be to the God and Father of our Lord Jesus Christ! In His great mercy He has given us new birth into a living hope through the resurrection of Jesus Christ from the dead, and into an inheritance that can never perish, spoil or fade. This inheritance is kept in heaven for you.”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5000"/>
              </a:lnSpc>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Luke 6:23 “</a:t>
            </a:r>
            <a:r>
              <a:rPr lang="en-US" sz="2400" dirty="0">
                <a:effectLst/>
                <a:latin typeface="Aptos" panose="020B0004020202020204" pitchFamily="34" charset="0"/>
                <a:ea typeface="Aptos" panose="020B0004020202020204" pitchFamily="34" charset="0"/>
                <a:cs typeface="Times New Roman" panose="02020603050405020304" pitchFamily="18" charset="0"/>
              </a:rPr>
              <a:t>Be glad in that day and leap for joy, for behold, your reward is great in heaven. . . . “</a:t>
            </a:r>
          </a:p>
          <a:p>
            <a:pPr marL="0" marR="0" indent="0">
              <a:buNone/>
            </a:pPr>
            <a:r>
              <a:rPr lang="en-US" sz="2400" b="1" dirty="0">
                <a:effectLst/>
                <a:latin typeface="Aptos" panose="020B0004020202020204" pitchFamily="34" charset="0"/>
                <a:ea typeface="Times New Roman" panose="02020603050405020304" pitchFamily="18" charset="0"/>
              </a:rPr>
              <a:t>John 14:2,3 “</a:t>
            </a:r>
            <a:r>
              <a:rPr lang="en-US" sz="2400" dirty="0">
                <a:effectLst/>
                <a:latin typeface="Aptos" panose="020B0004020202020204" pitchFamily="34" charset="0"/>
                <a:ea typeface="Times New Roman" panose="02020603050405020304" pitchFamily="18" charset="0"/>
              </a:rPr>
              <a:t>In My Father’s house are many dwelling places; if it were not so, I would have told you; for I go to prepare a place for you. If I go and prepare a place for you, I will come again and receive you to Myself, that where I am, there you may be also.”        </a:t>
            </a:r>
            <a:r>
              <a:rPr lang="en-US" sz="1000" dirty="0">
                <a:solidFill>
                  <a:srgbClr val="00B050"/>
                </a:solidFill>
                <a:effectLst/>
                <a:latin typeface="Aptos" panose="020B0004020202020204" pitchFamily="34" charset="0"/>
                <a:ea typeface="Times New Roman" panose="02020603050405020304" pitchFamily="18" charset="0"/>
              </a:rPr>
              <a:t>abundant life; yoke/</a:t>
            </a:r>
            <a:r>
              <a:rPr lang="en-US" sz="1000">
                <a:solidFill>
                  <a:srgbClr val="00B050"/>
                </a:solidFill>
                <a:effectLst/>
                <a:latin typeface="Aptos" panose="020B0004020202020204" pitchFamily="34" charset="0"/>
                <a:ea typeface="Times New Roman" panose="02020603050405020304" pitchFamily="18" charset="0"/>
              </a:rPr>
              <a:t>burder;    </a:t>
            </a:r>
            <a:r>
              <a:rPr lang="en-US" sz="1000" dirty="0">
                <a:solidFill>
                  <a:srgbClr val="00B050"/>
                </a:solidFill>
                <a:effectLst/>
                <a:latin typeface="Aptos" panose="020B0004020202020204" pitchFamily="34" charset="0"/>
                <a:ea typeface="Times New Roman" panose="02020603050405020304" pitchFamily="18" charset="0"/>
              </a:rPr>
              <a:t>other side of the coin   </a:t>
            </a:r>
            <a:r>
              <a:rPr lang="en-US" sz="1000" dirty="0" err="1">
                <a:solidFill>
                  <a:srgbClr val="00B050"/>
                </a:solidFill>
                <a:effectLst/>
                <a:latin typeface="Aptos" panose="020B0004020202020204" pitchFamily="34" charset="0"/>
                <a:ea typeface="Times New Roman" panose="02020603050405020304" pitchFamily="18" charset="0"/>
              </a:rPr>
              <a:t>adam</a:t>
            </a:r>
            <a:r>
              <a:rPr lang="en-US" sz="1000" dirty="0">
                <a:solidFill>
                  <a:srgbClr val="00B050"/>
                </a:solidFill>
                <a:effectLst/>
                <a:latin typeface="Aptos" panose="020B0004020202020204" pitchFamily="34" charset="0"/>
                <a:ea typeface="Times New Roman" panose="02020603050405020304" pitchFamily="18" charset="0"/>
              </a:rPr>
              <a:t>/eve   Israel</a:t>
            </a:r>
            <a:endParaRPr lang="en-US" sz="2400" dirty="0">
              <a:effectLst/>
              <a:latin typeface="Aptos" panose="020B0004020202020204" pitchFamily="34" charset="0"/>
              <a:ea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Aptos" panose="020B0004020202020204" pitchFamily="34" charset="0"/>
                <a:cs typeface="Times New Roman" panose="02020603050405020304" pitchFamily="18" charset="0"/>
              </a:rPr>
              <a:t>Heb 10:26,27 “</a:t>
            </a:r>
            <a:r>
              <a:rPr lang="en-US" sz="2400" kern="0" dirty="0">
                <a:effectLst/>
                <a:latin typeface="Aptos" panose="020B0004020202020204" pitchFamily="34" charset="0"/>
                <a:ea typeface="Aptos" panose="020B0004020202020204" pitchFamily="34" charset="0"/>
                <a:cs typeface="Times New Roman" panose="02020603050405020304" pitchFamily="18" charset="0"/>
              </a:rPr>
              <a:t>For if we go on sinning deliberately after receiving the knowledge of the truth, there no longer remains a sacrifice for sins, but a terrifying expectation of judgement and the fury of a fire which will consume the adversaries.”    </a:t>
            </a:r>
          </a:p>
          <a:p>
            <a:pPr marL="0" indent="0">
              <a:lnSpc>
                <a:spcPct val="107000"/>
              </a:lnSpc>
              <a:spcBef>
                <a:spcPts val="0"/>
              </a:spcBef>
              <a:spcAft>
                <a:spcPts val="600"/>
              </a:spcAft>
              <a:buNone/>
            </a:pPr>
            <a:r>
              <a:rPr lang="en-US" sz="2400" b="1" kern="0" dirty="0">
                <a:effectLst/>
                <a:latin typeface="Aptos" panose="020B0004020202020204" pitchFamily="34" charset="0"/>
                <a:ea typeface="Aptos" panose="020B0004020202020204" pitchFamily="34" charset="0"/>
                <a:cs typeface="Times New Roman" panose="02020603050405020304" pitchFamily="18" charset="0"/>
              </a:rPr>
              <a:t>1 Cor 6:9 “</a:t>
            </a:r>
            <a:r>
              <a:rPr lang="en-US" sz="2400" kern="0" dirty="0">
                <a:effectLst/>
                <a:latin typeface="Aptos" panose="020B0004020202020204" pitchFamily="34" charset="0"/>
                <a:ea typeface="Aptos" panose="020B0004020202020204" pitchFamily="34" charset="0"/>
                <a:cs typeface="Times New Roman" panose="02020603050405020304" pitchFamily="18" charset="0"/>
              </a:rPr>
              <a:t>Or do you not know that the unrighteous </a:t>
            </a:r>
            <a:r>
              <a:rPr lang="en-US" sz="2400" b="1" kern="0" dirty="0">
                <a:effectLst/>
                <a:latin typeface="Aptos" panose="020B0004020202020204" pitchFamily="34" charset="0"/>
                <a:ea typeface="Aptos" panose="020B0004020202020204" pitchFamily="34" charset="0"/>
                <a:cs typeface="Times New Roman" panose="02020603050405020304" pitchFamily="18" charset="0"/>
              </a:rPr>
              <a:t>will not</a:t>
            </a:r>
            <a:r>
              <a:rPr lang="en-US" sz="2400" kern="0" dirty="0">
                <a:effectLst/>
                <a:latin typeface="Aptos" panose="020B0004020202020204" pitchFamily="34" charset="0"/>
                <a:ea typeface="Aptos" panose="020B0004020202020204" pitchFamily="34" charset="0"/>
                <a:cs typeface="Times New Roman" panose="02020603050405020304" pitchFamily="18" charset="0"/>
              </a:rPr>
              <a:t> inherit the kingdom of God?”    </a:t>
            </a:r>
          </a:p>
          <a:p>
            <a:pPr marL="0" indent="0">
              <a:lnSpc>
                <a:spcPct val="107000"/>
              </a:lnSpc>
              <a:spcBef>
                <a:spcPts val="0"/>
              </a:spcBef>
              <a:spcAft>
                <a:spcPts val="600"/>
              </a:spcAft>
              <a:buNone/>
            </a:pPr>
            <a:r>
              <a:rPr lang="en-US" sz="2400" b="1" kern="0" dirty="0">
                <a:effectLst/>
                <a:latin typeface="Aptos" panose="020B0004020202020204" pitchFamily="34" charset="0"/>
                <a:ea typeface="Aptos" panose="020B0004020202020204" pitchFamily="34" charset="0"/>
                <a:cs typeface="Times New Roman" panose="02020603050405020304" pitchFamily="18" charset="0"/>
              </a:rPr>
              <a:t>Rev 2:4,5 “</a:t>
            </a:r>
            <a:r>
              <a:rPr lang="en-US" sz="2400" kern="0" dirty="0">
                <a:effectLst/>
                <a:latin typeface="Aptos" panose="020B0004020202020204" pitchFamily="34" charset="0"/>
                <a:ea typeface="Aptos" panose="020B0004020202020204" pitchFamily="34" charset="0"/>
                <a:cs typeface="Times New Roman" panose="02020603050405020304" pitchFamily="18" charset="0"/>
              </a:rPr>
              <a:t>But I have this against you, that you have abandoned the love you had at first. Remember therefore from where you have fallen; repent and do the works you did at first. If not, I will come to you and remove your lampstand from its place, unless you repent.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Aptos" panose="020B0004020202020204" pitchFamily="34" charset="0"/>
                <a:cs typeface="Times New Roman" panose="02020603050405020304" pitchFamily="18" charset="0"/>
              </a:rPr>
              <a:t>Rom 2:3ff   “</a:t>
            </a:r>
            <a:r>
              <a:rPr lang="en-US" sz="2400" kern="0" dirty="0">
                <a:effectLst/>
                <a:latin typeface="Aptos" panose="020B0004020202020204" pitchFamily="34" charset="0"/>
                <a:ea typeface="Aptos" panose="020B0004020202020204" pitchFamily="34" charset="0"/>
                <a:cs typeface="Times New Roman" panose="02020603050405020304" pitchFamily="18" charset="0"/>
              </a:rPr>
              <a:t>Do you suppose, O man—you who judge those who practice such things and yet do them yourself—that you will escape the judgment of God? . . .  But because of your hard and impenitent heart you are storing up wrath for yourself on the day of wrath when God's righteous judgment will be revealed. ...”      </a:t>
            </a:r>
            <a:r>
              <a:rPr lang="en-US" sz="1000" kern="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our fruit???     Invitation/no invitation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effectLst/>
                <a:latin typeface="Aptos" panose="020B0004020202020204" pitchFamily="34" charset="0"/>
                <a:ea typeface="Times New Roman" panose="02020603050405020304" pitchFamily="18" charset="0"/>
              </a:rPr>
              <a:t>Mtt 25:41-46 </a:t>
            </a:r>
            <a:r>
              <a:rPr lang="en-US" dirty="0">
                <a:effectLst/>
                <a:latin typeface="Aptos" panose="020B0004020202020204" pitchFamily="34" charset="0"/>
                <a:ea typeface="Times New Roman" panose="02020603050405020304" pitchFamily="18" charset="0"/>
              </a:rPr>
              <a:t>(</a:t>
            </a:r>
            <a:r>
              <a:rPr lang="en-US" sz="1200" i="1" dirty="0">
                <a:effectLst/>
                <a:latin typeface="Aptos" panose="020B0004020202020204" pitchFamily="34" charset="0"/>
                <a:ea typeface="Times New Roman" panose="02020603050405020304" pitchFamily="18" charset="0"/>
              </a:rPr>
              <a:t>paraphrased</a:t>
            </a:r>
            <a:r>
              <a:rPr lang="en-US" dirty="0">
                <a:effectLst/>
                <a:latin typeface="Aptos" panose="020B0004020202020204" pitchFamily="34" charset="0"/>
                <a:ea typeface="Times New Roman" panose="02020603050405020304" pitchFamily="18" charset="0"/>
              </a:rPr>
              <a:t>) “Then He will say to those on His left, ‘Depart from Me, accursed ones, into the eternal fire which has been prepared for the devil and his angels; for I was hungry, naked and thirsty to which you did not respond. To the extent that you did not do it to one of these you did not do it to Me! These will go away into eternal punishment, but the righteous into eternal </a:t>
            </a:r>
            <a:r>
              <a:rPr lang="en-US">
                <a:effectLst/>
                <a:latin typeface="Aptos" panose="020B0004020202020204" pitchFamily="34" charset="0"/>
                <a:ea typeface="Times New Roman" panose="02020603050405020304" pitchFamily="18" charset="0"/>
              </a:rPr>
              <a:t>life.”   **</a:t>
            </a:r>
            <a:endParaRPr lang="en-US"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380</TotalTime>
  <Words>954</Words>
  <Application>Microsoft Office PowerPoint</Application>
  <PresentationFormat>On-screen Show (4:3)</PresentationFormat>
  <Paragraphs>22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2025-05-06T16:17:25Z</dcterms:modified>
</cp:coreProperties>
</file>