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9F84D39B-EEFE-418E-8BB7-14316DCF76B0}"/>
    <pc:docChg chg="undo custSel modSld">
      <pc:chgData name="James Young" userId="7f8d7c9cdb576883" providerId="LiveId" clId="{9F84D39B-EEFE-418E-8BB7-14316DCF76B0}" dt="2025-05-22T18:27:00.697" v="383" actId="255"/>
      <pc:docMkLst>
        <pc:docMk/>
      </pc:docMkLst>
      <pc:sldChg chg="modSp mod">
        <pc:chgData name="James Young" userId="7f8d7c9cdb576883" providerId="LiveId" clId="{9F84D39B-EEFE-418E-8BB7-14316DCF76B0}" dt="2025-05-22T18:22:38.235" v="157" actId="5793"/>
        <pc:sldMkLst>
          <pc:docMk/>
          <pc:sldMk cId="3390102180" sldId="311"/>
        </pc:sldMkLst>
        <pc:spChg chg="mod">
          <ac:chgData name="James Young" userId="7f8d7c9cdb576883" providerId="LiveId" clId="{9F84D39B-EEFE-418E-8BB7-14316DCF76B0}" dt="2025-05-22T18:22:38.235" v="157" actId="5793"/>
          <ac:spMkLst>
            <pc:docMk/>
            <pc:sldMk cId="3390102180" sldId="311"/>
            <ac:spMk id="3" creationId="{708276BC-A706-40B5-B51D-6AA00A059507}"/>
          </ac:spMkLst>
        </pc:spChg>
      </pc:sldChg>
      <pc:sldChg chg="modSp mod">
        <pc:chgData name="James Young" userId="7f8d7c9cdb576883" providerId="LiveId" clId="{9F84D39B-EEFE-418E-8BB7-14316DCF76B0}" dt="2025-05-22T18:21:09.621" v="150" actId="5793"/>
        <pc:sldMkLst>
          <pc:docMk/>
          <pc:sldMk cId="2438453614" sldId="316"/>
        </pc:sldMkLst>
        <pc:spChg chg="mod">
          <ac:chgData name="James Young" userId="7f8d7c9cdb576883" providerId="LiveId" clId="{9F84D39B-EEFE-418E-8BB7-14316DCF76B0}" dt="2025-05-22T18:21:09.621" v="150" actId="5793"/>
          <ac:spMkLst>
            <pc:docMk/>
            <pc:sldMk cId="2438453614" sldId="316"/>
            <ac:spMk id="3" creationId="{708276BC-A706-40B5-B51D-6AA00A059507}"/>
          </ac:spMkLst>
        </pc:spChg>
      </pc:sldChg>
      <pc:sldChg chg="modSp mod">
        <pc:chgData name="James Young" userId="7f8d7c9cdb576883" providerId="LiveId" clId="{9F84D39B-EEFE-418E-8BB7-14316DCF76B0}" dt="2025-05-22T18:18:45.502" v="90" actId="20577"/>
        <pc:sldMkLst>
          <pc:docMk/>
          <pc:sldMk cId="2029461572" sldId="317"/>
        </pc:sldMkLst>
        <pc:spChg chg="mod">
          <ac:chgData name="James Young" userId="7f8d7c9cdb576883" providerId="LiveId" clId="{9F84D39B-EEFE-418E-8BB7-14316DCF76B0}" dt="2025-05-22T18:18:45.502" v="90" actId="20577"/>
          <ac:spMkLst>
            <pc:docMk/>
            <pc:sldMk cId="2029461572" sldId="317"/>
            <ac:spMk id="3" creationId="{708276BC-A706-40B5-B51D-6AA00A059507}"/>
          </ac:spMkLst>
        </pc:spChg>
      </pc:sldChg>
      <pc:sldChg chg="modSp mod">
        <pc:chgData name="James Young" userId="7f8d7c9cdb576883" providerId="LiveId" clId="{9F84D39B-EEFE-418E-8BB7-14316DCF76B0}" dt="2025-05-22T18:16:00.175" v="50" actId="255"/>
        <pc:sldMkLst>
          <pc:docMk/>
          <pc:sldMk cId="2681046262" sldId="319"/>
        </pc:sldMkLst>
        <pc:spChg chg="mod">
          <ac:chgData name="James Young" userId="7f8d7c9cdb576883" providerId="LiveId" clId="{9F84D39B-EEFE-418E-8BB7-14316DCF76B0}" dt="2025-05-22T18:16:00.175" v="50" actId="255"/>
          <ac:spMkLst>
            <pc:docMk/>
            <pc:sldMk cId="2681046262" sldId="319"/>
            <ac:spMk id="3" creationId="{708276BC-A706-40B5-B51D-6AA00A059507}"/>
          </ac:spMkLst>
        </pc:spChg>
      </pc:sldChg>
      <pc:sldChg chg="modSp mod">
        <pc:chgData name="James Young" userId="7f8d7c9cdb576883" providerId="LiveId" clId="{9F84D39B-EEFE-418E-8BB7-14316DCF76B0}" dt="2025-05-22T18:27:00.697" v="383" actId="255"/>
        <pc:sldMkLst>
          <pc:docMk/>
          <pc:sldMk cId="2535498520" sldId="325"/>
        </pc:sldMkLst>
        <pc:spChg chg="mod">
          <ac:chgData name="James Young" userId="7f8d7c9cdb576883" providerId="LiveId" clId="{9F84D39B-EEFE-418E-8BB7-14316DCF76B0}" dt="2025-05-22T18:27:00.697" v="383" actId="255"/>
          <ac:spMkLst>
            <pc:docMk/>
            <pc:sldMk cId="2535498520" sldId="325"/>
            <ac:spMk id="3" creationId="{708276BC-A706-40B5-B51D-6AA00A059507}"/>
          </ac:spMkLst>
        </pc:spChg>
      </pc:sldChg>
      <pc:sldChg chg="modSp mod">
        <pc:chgData name="James Young" userId="7f8d7c9cdb576883" providerId="LiveId" clId="{9F84D39B-EEFE-418E-8BB7-14316DCF76B0}" dt="2025-05-22T18:24:47.490" v="250" actId="20577"/>
        <pc:sldMkLst>
          <pc:docMk/>
          <pc:sldMk cId="3328950240" sldId="326"/>
        </pc:sldMkLst>
        <pc:spChg chg="mod">
          <ac:chgData name="James Young" userId="7f8d7c9cdb576883" providerId="LiveId" clId="{9F84D39B-EEFE-418E-8BB7-14316DCF76B0}" dt="2025-05-22T18:24:47.490" v="250" actId="20577"/>
          <ac:spMkLst>
            <pc:docMk/>
            <pc:sldMk cId="3328950240" sldId="326"/>
            <ac:spMk id="3" creationId="{708276BC-A706-40B5-B51D-6AA00A059507}"/>
          </ac:spMkLst>
        </pc:spChg>
      </pc:sldChg>
      <pc:sldChg chg="modSp mod">
        <pc:chgData name="James Young" userId="7f8d7c9cdb576883" providerId="LiveId" clId="{9F84D39B-EEFE-418E-8BB7-14316DCF76B0}" dt="2025-05-22T18:23:59.378" v="218" actId="20577"/>
        <pc:sldMkLst>
          <pc:docMk/>
          <pc:sldMk cId="1318643211" sldId="327"/>
        </pc:sldMkLst>
        <pc:spChg chg="mod">
          <ac:chgData name="James Young" userId="7f8d7c9cdb576883" providerId="LiveId" clId="{9F84D39B-EEFE-418E-8BB7-14316DCF76B0}" dt="2025-05-22T18:23:59.378" v="218"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200" b="1" kern="0" dirty="0">
                <a:effectLst/>
                <a:latin typeface="Calibri" panose="020F0502020204030204" pitchFamily="34" charset="0"/>
                <a:ea typeface="Times New Roman" panose="02020603050405020304" pitchFamily="18" charset="0"/>
                <a:cs typeface="Calibri" panose="020F0502020204030204" pitchFamily="34" charset="0"/>
              </a:rPr>
              <a:t>What Can We Learn From Peter?</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a:buNone/>
            </a:pPr>
            <a:r>
              <a:rPr lang="en-US" sz="2400" b="1" dirty="0">
                <a:effectLst/>
                <a:latin typeface="Calibri" panose="020F0502020204030204" pitchFamily="34" charset="0"/>
                <a:ea typeface="Calibri" panose="020F0502020204030204" pitchFamily="34" charset="0"/>
              </a:rPr>
              <a:t>How can we KNOW the path for our lives?</a:t>
            </a:r>
          </a:p>
          <a:p>
            <a:pPr>
              <a:buNone/>
            </a:pPr>
            <a:endParaRPr lang="en-US" sz="1000" b="1" dirty="0">
              <a:effectLst/>
              <a:latin typeface="Calibri" panose="020F0502020204030204" pitchFamily="34" charset="0"/>
              <a:ea typeface="Calibri" panose="020F0502020204030204" pitchFamily="34" charset="0"/>
            </a:endParaRPr>
          </a:p>
          <a:p>
            <a:pPr>
              <a:buNone/>
            </a:pPr>
            <a:r>
              <a:rPr lang="en-US" sz="2400" b="1" dirty="0">
                <a:effectLst/>
                <a:latin typeface="Calibri" panose="020F0502020204030204" pitchFamily="34" charset="0"/>
                <a:ea typeface="Calibri" panose="020F0502020204030204" pitchFamily="34" charset="0"/>
              </a:rPr>
              <a:t>J</a:t>
            </a:r>
            <a:r>
              <a:rPr lang="en-US" sz="2400" b="1" dirty="0">
                <a:effectLst/>
                <a:latin typeface="Calibri" panose="020F0502020204030204" pitchFamily="34" charset="0"/>
                <a:ea typeface="Calibri" panose="020F0502020204030204" pitchFamily="34" charset="0"/>
                <a:cs typeface="Times New Roman" panose="02020603050405020304" pitchFamily="18" charset="0"/>
              </a:rPr>
              <a:t>ohn 14:6 </a:t>
            </a:r>
            <a:r>
              <a:rPr lang="en-US" sz="2400" dirty="0">
                <a:effectLst/>
                <a:latin typeface="Calibri" panose="020F0502020204030204" pitchFamily="34" charset="0"/>
                <a:ea typeface="Calibri" panose="020F0502020204030204" pitchFamily="34" charset="0"/>
                <a:cs typeface="Times New Roman" panose="02020603050405020304" pitchFamily="18" charset="0"/>
              </a:rPr>
              <a:t>“Jesus said to him, “I am the way, and the truth, and the life. No one comes to the Father except through Me.”  </a:t>
            </a:r>
          </a:p>
          <a:p>
            <a:pPr>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James 1:5  </a:t>
            </a:r>
            <a:r>
              <a:rPr lang="en-US" sz="2400" dirty="0">
                <a:effectLst/>
                <a:latin typeface="Calibri" panose="020F0502020204030204" pitchFamily="34" charset="0"/>
                <a:ea typeface="Calibri" panose="020F0502020204030204" pitchFamily="34" charset="0"/>
                <a:cs typeface="Times New Roman" panose="02020603050405020304" pitchFamily="18" charset="0"/>
              </a:rPr>
              <a:t>“If any of you lacks wisdom, let him ask God, who gives generously to all without reproach, and it will be given him.”   </a:t>
            </a:r>
          </a:p>
          <a:p>
            <a:pPr>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Colossians 2:8  </a:t>
            </a:r>
            <a:r>
              <a:rPr lang="en-US" sz="2400" dirty="0">
                <a:effectLst/>
                <a:latin typeface="Calibri" panose="020F0502020204030204" pitchFamily="34" charset="0"/>
                <a:ea typeface="Calibri" panose="020F0502020204030204" pitchFamily="34" charset="0"/>
                <a:cs typeface="Times New Roman" panose="02020603050405020304" pitchFamily="18" charset="0"/>
              </a:rPr>
              <a:t>“See to it that no one takes you captive by philosophy and empty deceit, according to human tradition, according to the elemental spirits of the world, and not according to Christ.” </a:t>
            </a:r>
          </a:p>
          <a:p>
            <a:pPr>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2 Tim 3:16 </a:t>
            </a:r>
            <a:r>
              <a:rPr lang="en-US" sz="2400" dirty="0">
                <a:effectLst/>
                <a:latin typeface="Calibri" panose="020F0502020204030204" pitchFamily="34" charset="0"/>
                <a:ea typeface="Calibri" panose="020F0502020204030204" pitchFamily="34" charset="0"/>
                <a:cs typeface="Times New Roman" panose="02020603050405020304" pitchFamily="18" charset="0"/>
              </a:rPr>
              <a:t>“All Scripture is inspired for teaching and training. </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7000"/>
              </a:lnSpc>
              <a:spcAft>
                <a:spcPts val="750"/>
              </a:spcAft>
              <a:buNone/>
              <a:tabLst>
                <a:tab pos="0" algn="l"/>
              </a:tabLst>
            </a:pPr>
            <a:r>
              <a:rPr lang="en-US" sz="3200" b="1" kern="0" dirty="0">
                <a:effectLst/>
                <a:latin typeface="Calibri" panose="020F0502020204030204" pitchFamily="34" charset="0"/>
                <a:ea typeface="Times New Roman" panose="02020603050405020304" pitchFamily="18" charset="0"/>
                <a:cs typeface="Calibri" panose="020F0502020204030204" pitchFamily="34" charset="0"/>
              </a:rPr>
              <a:t>Peter’s calling/response:   </a:t>
            </a:r>
            <a:endParaRPr lang="en-US" sz="3200" b="1"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US" sz="2400" b="1" dirty="0">
                <a:effectLst/>
                <a:latin typeface="Calibri" panose="020F0502020204030204" pitchFamily="34" charset="0"/>
                <a:ea typeface="Calibri" panose="020F0502020204030204" pitchFamily="34" charset="0"/>
              </a:rPr>
              <a:t>John 1:40,41   </a:t>
            </a:r>
            <a:r>
              <a:rPr lang="en-US" sz="2400" dirty="0">
                <a:effectLst/>
                <a:latin typeface="Calibri" panose="020F0502020204030204" pitchFamily="34" charset="0"/>
                <a:ea typeface="Calibri" panose="020F0502020204030204" pitchFamily="34" charset="0"/>
              </a:rPr>
              <a:t>Andrew, Peter’s brother, tells him about finding the Messiah and Peter goes with him to see for himself. </a:t>
            </a:r>
            <a:r>
              <a:rPr lang="en-US" sz="1000" dirty="0">
                <a:solidFill>
                  <a:srgbClr val="00B050"/>
                </a:solidFill>
                <a:effectLst/>
                <a:latin typeface="Calibri" panose="020F0502020204030204" pitchFamily="34" charset="0"/>
                <a:ea typeface="Calibri" panose="020F0502020204030204" pitchFamily="34" charset="0"/>
              </a:rPr>
              <a:t>20 quest</a:t>
            </a:r>
            <a:endParaRPr lang="en-US" sz="2400" dirty="0">
              <a:effectLst/>
              <a:latin typeface="Calibri" panose="020F0502020204030204" pitchFamily="34" charset="0"/>
              <a:ea typeface="Calibri" panose="020F0502020204030204" pitchFamily="34" charset="0"/>
            </a:endParaRPr>
          </a:p>
          <a:p>
            <a:pPr>
              <a:buNone/>
            </a:pPr>
            <a:endParaRPr lang="en-US" sz="2400" b="1" dirty="0">
              <a:latin typeface="Calibri" panose="020F0502020204030204" pitchFamily="34" charset="0"/>
              <a:ea typeface="Calibri" panose="020F0502020204030204" pitchFamily="34" charset="0"/>
            </a:endParaRPr>
          </a:p>
          <a:p>
            <a:pPr marL="0" marR="0" indent="0">
              <a:lnSpc>
                <a:spcPct val="115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rPr>
              <a:t>Mtt 4:18-20   </a:t>
            </a:r>
            <a:r>
              <a:rPr lang="en-US" sz="2400" kern="0" dirty="0">
                <a:effectLst/>
                <a:latin typeface="Calibri" panose="020F0502020204030204" pitchFamily="34" charset="0"/>
                <a:ea typeface="Times New Roman" panose="02020603050405020304" pitchFamily="18" charset="0"/>
              </a:rPr>
              <a:t>Jesus walks by 4 fishermen and tells them to come and “</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be fishers of men” </a:t>
            </a:r>
            <a:r>
              <a:rPr lang="en-US" sz="2400" kern="0" dirty="0">
                <a:effectLst/>
                <a:latin typeface="Calibri" panose="020F0502020204030204" pitchFamily="34" charset="0"/>
                <a:ea typeface="Times New Roman" panose="02020603050405020304" pitchFamily="18" charset="0"/>
              </a:rPr>
              <a:t> –  and they all drop what they are doing and follow Jesus. </a:t>
            </a:r>
            <a:r>
              <a:rPr lang="en-US" sz="1000" kern="0" dirty="0">
                <a:solidFill>
                  <a:srgbClr val="00B050"/>
                </a:solidFill>
                <a:latin typeface="Calibri" panose="020F0502020204030204" pitchFamily="34" charset="0"/>
                <a:ea typeface="Times New Roman" panose="02020603050405020304" pitchFamily="18" charset="0"/>
              </a:rPr>
              <a:t>Desire obey God         </a:t>
            </a:r>
            <a:r>
              <a:rPr lang="en-US" sz="1000" kern="0" dirty="0">
                <a:solidFill>
                  <a:srgbClr val="00B050"/>
                </a:solidFill>
                <a:effectLst/>
                <a:latin typeface="Calibri" panose="020F0502020204030204" pitchFamily="34" charset="0"/>
                <a:ea typeface="Times New Roman" panose="02020603050405020304" pitchFamily="18" charset="0"/>
              </a:rPr>
              <a:t>Middle of day;  least expect it</a:t>
            </a:r>
            <a:endParaRPr lang="en-US" sz="2400" kern="0" dirty="0">
              <a:effectLst/>
              <a:latin typeface="Calibri" panose="020F0502020204030204" pitchFamily="34" charset="0"/>
              <a:ea typeface="Times New Roman" panose="02020603050405020304" pitchFamily="18" charset="0"/>
            </a:endParaRPr>
          </a:p>
          <a:p>
            <a:pPr marL="0" marR="0" indent="0">
              <a:lnSpc>
                <a:spcPct val="115000"/>
              </a:lnSpc>
              <a:spcBef>
                <a:spcPts val="0"/>
              </a:spcBef>
              <a:spcAft>
                <a:spcPts val="800"/>
              </a:spcAft>
              <a:buNone/>
            </a:pPr>
            <a:endParaRPr lang="en-US" sz="2400" kern="0" dirty="0">
              <a:latin typeface="Calibri" panose="020F050202020403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rPr>
              <a:t>Mark 3:13,14    “</a:t>
            </a:r>
            <a:r>
              <a:rPr lang="en-US" sz="2400" kern="0" dirty="0">
                <a:effectLst/>
                <a:latin typeface="Calibri" panose="020F0502020204030204" pitchFamily="34" charset="0"/>
                <a:ea typeface="Times New Roman" panose="02020603050405020304" pitchFamily="18" charset="0"/>
              </a:rPr>
              <a:t>And He went up on the mountain and summoned those whom He Himself wanted, and they came to Him. And He appointed twelve, so that they would be with Him and that He could send them out to preach”. </a:t>
            </a:r>
            <a:r>
              <a:rPr lang="en-US" sz="1000" kern="0" dirty="0">
                <a:solidFill>
                  <a:srgbClr val="00B050"/>
                </a:solidFill>
                <a:effectLst/>
                <a:latin typeface="Calibri" panose="020F0502020204030204" pitchFamily="34" charset="0"/>
                <a:ea typeface="Times New Roman" panose="02020603050405020304" pitchFamily="18" charset="0"/>
              </a:rPr>
              <a:t>Not change 1</a:t>
            </a:r>
            <a:r>
              <a:rPr lang="en-US" sz="1000" kern="0" baseline="30000" dirty="0">
                <a:solidFill>
                  <a:srgbClr val="00B050"/>
                </a:solidFill>
                <a:effectLst/>
                <a:latin typeface="Calibri" panose="020F0502020204030204" pitchFamily="34" charset="0"/>
                <a:ea typeface="Times New Roman" panose="02020603050405020304" pitchFamily="18" charset="0"/>
              </a:rPr>
              <a:t>st</a:t>
            </a:r>
            <a:r>
              <a:rPr lang="en-US" sz="1000" kern="0" dirty="0">
                <a:solidFill>
                  <a:srgbClr val="00B050"/>
                </a:solidFill>
                <a:effectLst/>
                <a:latin typeface="Calibri" panose="020F0502020204030204" pitchFamily="34" charset="0"/>
                <a:ea typeface="Times New Roman" panose="02020603050405020304" pitchFamily="18" charset="0"/>
              </a:rPr>
              <a:t>’; potential</a:t>
            </a:r>
            <a:endParaRPr lang="en-US" sz="2400" kern="0" dirty="0">
              <a:effectLst/>
              <a:latin typeface="Calibri" panose="020F0502020204030204" pitchFamily="34" charset="0"/>
              <a:ea typeface="Times New Roman" panose="02020603050405020304" pitchFamily="18" charset="0"/>
            </a:endParaRPr>
          </a:p>
          <a:p>
            <a:pPr marL="0" marR="0" indent="0">
              <a:lnSpc>
                <a:spcPct val="115000"/>
              </a:lnSpc>
              <a:spcBef>
                <a:spcPts val="0"/>
              </a:spcBef>
              <a:spcAft>
                <a:spcPts val="800"/>
              </a:spcAft>
              <a:buNone/>
            </a:pPr>
            <a:endParaRPr lang="en-US" sz="1800" kern="0" dirty="0">
              <a:latin typeface="Calibri" panose="020F050202020403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a:lnSpc>
                <a:spcPct val="107000"/>
              </a:lnSpc>
              <a:spcAft>
                <a:spcPts val="750"/>
              </a:spcAft>
              <a:buNone/>
            </a:pPr>
            <a:r>
              <a:rPr lang="en-US" kern="0" dirty="0">
                <a:effectLst/>
                <a:latin typeface="Calibri" panose="020F0502020204030204" pitchFamily="34" charset="0"/>
                <a:ea typeface="Times New Roman" panose="02020603050405020304" pitchFamily="18" charset="0"/>
                <a:cs typeface="Calibri" panose="020F0502020204030204" pitchFamily="34" charset="0"/>
              </a:rPr>
              <a:t>2) </a:t>
            </a:r>
            <a:r>
              <a:rPr lang="en-US" b="1" kern="0" dirty="0">
                <a:effectLst/>
                <a:latin typeface="Calibri" panose="020F0502020204030204" pitchFamily="34" charset="0"/>
                <a:ea typeface="Times New Roman" panose="02020603050405020304" pitchFamily="18" charset="0"/>
                <a:cs typeface="Calibri" panose="020F0502020204030204" pitchFamily="34" charset="0"/>
              </a:rPr>
              <a:t>OUR</a:t>
            </a:r>
            <a:r>
              <a:rPr lang="en-US" kern="0" dirty="0">
                <a:effectLst/>
                <a:latin typeface="Calibri" panose="020F0502020204030204" pitchFamily="34" charset="0"/>
                <a:ea typeface="Times New Roman" panose="02020603050405020304" pitchFamily="18" charset="0"/>
                <a:cs typeface="Calibri" panose="020F0502020204030204" pitchFamily="34" charset="0"/>
              </a:rPr>
              <a:t> Calling/Response: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Aft>
                <a:spcPts val="75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2 Cor 5:18,20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Now all these things are from God, who reconciled us to Himself through Christ and </a:t>
            </a:r>
            <a:r>
              <a:rPr lang="en-US" sz="2400" kern="0" dirty="0">
                <a:solidFill>
                  <a:srgbClr val="FF0000"/>
                </a:solidFill>
                <a:effectLst/>
                <a:latin typeface="Tempus Sans ITC" panose="04020404030D07020202" pitchFamily="82" charset="0"/>
                <a:ea typeface="Times New Roman" panose="02020603050405020304" pitchFamily="18" charset="0"/>
                <a:cs typeface="Calibri" panose="020F0502020204030204" pitchFamily="34" charset="0"/>
              </a:rPr>
              <a:t>gave us the ministry of reconciliation </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 Therefore, we are </a:t>
            </a:r>
            <a:r>
              <a:rPr lang="en-US" sz="2400" b="1" kern="0" dirty="0">
                <a:effectLst/>
                <a:latin typeface="Tempus Sans ITC" panose="04020404030D07020202" pitchFamily="82" charset="0"/>
                <a:ea typeface="Times New Roman" panose="02020603050405020304" pitchFamily="18" charset="0"/>
                <a:cs typeface="Calibri" panose="020F0502020204030204" pitchFamily="34" charset="0"/>
              </a:rPr>
              <a:t>ambassadors</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 for Christ . . .”    </a:t>
            </a:r>
          </a:p>
          <a:p>
            <a:pPr marL="0" marR="0" indent="0">
              <a:lnSpc>
                <a:spcPct val="107000"/>
              </a:lnSpc>
              <a:spcAft>
                <a:spcPts val="75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John 13:34,35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A </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NEW COMMANDMENT</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I give you – love one another. As I love you, so you also must love another. By this all men will know that you are My disciples, of you love one another.”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Eph 2:10 “</a:t>
            </a:r>
            <a:r>
              <a:rPr lang="en-US" sz="2400" kern="0" dirty="0">
                <a:effectLst/>
                <a:latin typeface="Calibri" panose="020F0502020204030204" pitchFamily="34" charset="0"/>
                <a:ea typeface="Times New Roman" panose="02020603050405020304" pitchFamily="18" charset="0"/>
              </a:rPr>
              <a:t>For we are His workmanship, created in Christ Jesus </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for </a:t>
            </a:r>
            <a:r>
              <a:rPr lang="en-US" sz="2400" kern="0" dirty="0">
                <a:solidFill>
                  <a:srgbClr val="FF0000"/>
                </a:solidFill>
                <a:effectLst/>
                <a:latin typeface="Tempus Sans ITC" panose="04020404030D07020202" pitchFamily="82" charset="0"/>
                <a:ea typeface="Times New Roman" panose="02020603050405020304" pitchFamily="18" charset="0"/>
                <a:cs typeface="Calibri" panose="020F0502020204030204" pitchFamily="34" charset="0"/>
              </a:rPr>
              <a:t>good works </a:t>
            </a:r>
            <a:r>
              <a:rPr lang="en-US" sz="2400" kern="0" dirty="0">
                <a:effectLst/>
                <a:latin typeface="Tempus Sans ITC" panose="04020404030D07020202" pitchFamily="82" charset="0"/>
                <a:ea typeface="Times New Roman" panose="02020603050405020304" pitchFamily="18" charset="0"/>
                <a:cs typeface="Calibri" panose="020F0502020204030204" pitchFamily="34" charset="0"/>
              </a:rPr>
              <a:t>which God prepared beforehand </a:t>
            </a:r>
            <a:r>
              <a:rPr lang="en-US" sz="2400" b="1" kern="0" dirty="0">
                <a:effectLst/>
                <a:latin typeface="Tempus Sans ITC" panose="04020404030D07020202" pitchFamily="82" charset="0"/>
                <a:ea typeface="Times New Roman" panose="02020603050405020304" pitchFamily="18" charset="0"/>
                <a:cs typeface="Calibri" panose="020F0502020204030204" pitchFamily="34" charset="0"/>
              </a:rPr>
              <a:t>so that we would walk in them</a:t>
            </a:r>
            <a:r>
              <a:rPr lang="en-US" sz="2400" b="1"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James 4:17 “</a:t>
            </a:r>
            <a:r>
              <a:rPr lang="en-US" sz="2400" dirty="0">
                <a:effectLst/>
                <a:latin typeface="Calibri" panose="020F0502020204030204" pitchFamily="34" charset="0"/>
                <a:ea typeface="Calibri" panose="020F0502020204030204" pitchFamily="34" charset="0"/>
              </a:rPr>
              <a:t>If anyone, then, knows the good they ought to do and doesn’t do it, it is sin for them.” </a:t>
            </a:r>
            <a:r>
              <a:rPr lang="en-US" sz="2400" b="1" kern="0" dirty="0">
                <a:effectLst/>
                <a:latin typeface="Calibri" panose="020F0502020204030204" pitchFamily="34" charset="0"/>
                <a:ea typeface="Times New Roman" panose="02020603050405020304" pitchFamily="18" charset="0"/>
              </a:rPr>
              <a:t>               </a:t>
            </a:r>
            <a:r>
              <a:rPr lang="en-US" sz="2400" kern="0" dirty="0">
                <a:effectLst/>
                <a:latin typeface="Calibri" panose="020F0502020204030204" pitchFamily="34" charset="0"/>
                <a:ea typeface="Times New Roman" panose="02020603050405020304" pitchFamily="18" charset="0"/>
              </a:rPr>
              <a:t>The </a:t>
            </a:r>
            <a:r>
              <a:rPr lang="en-US" sz="2400" kern="0" dirty="0">
                <a:solidFill>
                  <a:srgbClr val="FF0000"/>
                </a:solidFill>
                <a:effectLst/>
                <a:latin typeface="Calibri" panose="020F0502020204030204" pitchFamily="34" charset="0"/>
                <a:ea typeface="Times New Roman" panose="02020603050405020304" pitchFamily="18" charset="0"/>
              </a:rPr>
              <a:t>good works</a:t>
            </a:r>
            <a:r>
              <a:rPr lang="en-US" sz="2400" kern="0" dirty="0">
                <a:effectLst/>
                <a:latin typeface="Calibri" panose="020F0502020204030204" pitchFamily="34" charset="0"/>
                <a:ea typeface="Times New Roman" panose="02020603050405020304" pitchFamily="18" charset="0"/>
              </a:rPr>
              <a:t> which we are to do is perfectly illustrated by the parables of the Good Samaritan and the Sheep/Goats. </a:t>
            </a:r>
            <a:r>
              <a:rPr lang="en-US" sz="2400" i="1" kern="0" dirty="0">
                <a:latin typeface="Calibri" panose="020F0502020204030204" pitchFamily="34" charset="0"/>
                <a:ea typeface="Times New Roman" panose="02020603050405020304" pitchFamily="18" charset="0"/>
              </a:rPr>
              <a:t>(</a:t>
            </a:r>
            <a:r>
              <a:rPr lang="en-US" sz="2200" i="1" kern="0" dirty="0">
                <a:latin typeface="Calibri" panose="020F0502020204030204" pitchFamily="34" charset="0"/>
                <a:ea typeface="Times New Roman" panose="02020603050405020304" pitchFamily="18" charset="0"/>
              </a:rPr>
              <a:t>feed hungry, clothe naked, etc</a:t>
            </a:r>
            <a:r>
              <a:rPr lang="en-US" sz="2400" i="1" kern="0" dirty="0">
                <a:latin typeface="Calibri" panose="020F0502020204030204" pitchFamily="34" charset="0"/>
                <a:ea typeface="Times New Roman" panose="02020603050405020304" pitchFamily="18" charset="0"/>
              </a:rPr>
              <a:t>.) </a:t>
            </a:r>
            <a:r>
              <a:rPr lang="en-US" sz="2400" i="1" kern="0" dirty="0">
                <a:solidFill>
                  <a:srgbClr val="00B050"/>
                </a:solidFill>
                <a:latin typeface="Calibri" panose="020F0502020204030204" pitchFamily="34" charset="0"/>
                <a:ea typeface="Times New Roman" panose="02020603050405020304" pitchFamily="18" charset="0"/>
              </a:rPr>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rPr>
              <a:t>Jeremiah 29:13</a:t>
            </a:r>
            <a:r>
              <a:rPr lang="en-US" dirty="0">
                <a:effectLst/>
                <a:latin typeface="Calibri" panose="020F0502020204030204" pitchFamily="34" charset="0"/>
                <a:ea typeface="Calibri" panose="020F0502020204030204" pitchFamily="34" charset="0"/>
              </a:rPr>
              <a:t>  “And ye shall seek Me, and find Me, when ye shall search for Me with all your heart.”    </a:t>
            </a:r>
          </a:p>
          <a:p>
            <a:pPr marL="0" indent="0">
              <a:lnSpc>
                <a:spcPct val="107000"/>
              </a:lnSpc>
              <a:spcBef>
                <a:spcPts val="0"/>
              </a:spcBef>
              <a:spcAft>
                <a:spcPts val="6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Matthew 6:33</a:t>
            </a:r>
            <a:r>
              <a:rPr lang="en-US" dirty="0">
                <a:effectLst/>
                <a:latin typeface="Calibri" panose="020F0502020204030204" pitchFamily="34" charset="0"/>
                <a:ea typeface="Calibri" panose="020F0502020204030204" pitchFamily="34" charset="0"/>
                <a:cs typeface="Times New Roman" panose="02020603050405020304" pitchFamily="18" charset="0"/>
              </a:rPr>
              <a:t>  “But seek ye first the kingdom of God, and His righteousness; and all these things shall be added unto you.” </a:t>
            </a:r>
            <a:r>
              <a:rPr lang="en-US"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grtst</a:t>
            </a:r>
            <a:r>
              <a:rPr lang="en-US"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commdmnt</a:t>
            </a:r>
            <a:r>
              <a:rPr lang="en-US"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  treasure = heart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Mtt 14:22-31 </a:t>
            </a:r>
            <a:r>
              <a:rPr lang="en-US" sz="2400" kern="0" dirty="0">
                <a:effectLst/>
                <a:latin typeface="Calibri" panose="020F0502020204030204" pitchFamily="34" charset="0"/>
                <a:ea typeface="Times New Roman" panose="02020603050405020304" pitchFamily="18" charset="0"/>
              </a:rPr>
              <a:t>Peter is invited to step out of the boat, and with Jesus, walk on the waters. He only succeeds momentarily, yet he is the only one to venture out of the boat. </a:t>
            </a:r>
            <a:r>
              <a:rPr lang="en-US" sz="1000" kern="0" dirty="0">
                <a:solidFill>
                  <a:srgbClr val="00B050"/>
                </a:solidFill>
                <a:effectLst/>
                <a:latin typeface="Calibri" panose="020F0502020204030204" pitchFamily="34" charset="0"/>
                <a:ea typeface="Times New Roman" panose="02020603050405020304" pitchFamily="18" charset="0"/>
              </a:rPr>
              <a:t>Peter responds</a:t>
            </a:r>
            <a:endParaRPr lang="en-US" sz="2400" kern="0" dirty="0">
              <a:effectLst/>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Mark 10:21 “</a:t>
            </a:r>
            <a:r>
              <a:rPr lang="en-US" sz="2400" kern="0" dirty="0">
                <a:effectLst/>
                <a:latin typeface="Calibri" panose="020F0502020204030204" pitchFamily="34" charset="0"/>
                <a:ea typeface="Times New Roman" panose="02020603050405020304" pitchFamily="18" charset="0"/>
              </a:rPr>
              <a:t>Looking at him (young rich man), Jesus felt a love for him and said to him, ‘one thing you lack: go and sell all you possess and give to the poor, and you will have treasure in heave; and come, follow Me.” </a:t>
            </a:r>
            <a:r>
              <a:rPr lang="en-US" sz="1000" kern="0" dirty="0">
                <a:solidFill>
                  <a:srgbClr val="00B050"/>
                </a:solidFill>
                <a:effectLst/>
                <a:latin typeface="Calibri" panose="020F0502020204030204" pitchFamily="34" charset="0"/>
                <a:ea typeface="Times New Roman" panose="02020603050405020304" pitchFamily="18" charset="0"/>
              </a:rPr>
              <a:t>sadly leaves</a:t>
            </a:r>
            <a:r>
              <a:rPr lang="en-US" sz="2400"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Luke 9:23 “</a:t>
            </a:r>
            <a:r>
              <a:rPr lang="en-US" sz="2400" kern="0" dirty="0">
                <a:effectLst/>
                <a:latin typeface="Calibri" panose="020F0502020204030204" pitchFamily="34" charset="0"/>
                <a:ea typeface="Times New Roman" panose="02020603050405020304" pitchFamily="18" charset="0"/>
              </a:rPr>
              <a:t>If anyone would come after Me, he must deny himself and take up his cross daily and follow Me.”  </a:t>
            </a:r>
            <a:r>
              <a:rPr lang="en-US" sz="1000" kern="0" dirty="0">
                <a:solidFill>
                  <a:srgbClr val="00B050"/>
                </a:solidFill>
                <a:latin typeface="Calibri" panose="020F0502020204030204" pitchFamily="34" charset="0"/>
                <a:ea typeface="Times New Roman" panose="02020603050405020304" pitchFamily="18" charset="0"/>
              </a:rPr>
              <a:t>God has a plan for us</a:t>
            </a:r>
            <a:r>
              <a:rPr lang="en-US" sz="2400" kern="0" dirty="0">
                <a:effectLst/>
                <a:latin typeface="Calibri" panose="020F0502020204030204" pitchFamily="34" charset="0"/>
                <a:ea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Mtt 16:33,35 “</a:t>
            </a:r>
            <a:r>
              <a:rPr lang="en-US" sz="2400" kern="0" dirty="0">
                <a:effectLst/>
                <a:latin typeface="Calibri" panose="020F0502020204030204" pitchFamily="34" charset="0"/>
                <a:ea typeface="Times New Roman" panose="02020603050405020304" pitchFamily="18" charset="0"/>
              </a:rPr>
              <a:t>But Peter said to Him, ‘Even though all may fall away because of You, I will never fall away.”  “Peter said to Him, ‘Even if I have to die with You, I will not deny You.’ All the disciples said the same thing too.”   </a:t>
            </a:r>
          </a:p>
          <a:p>
            <a:pPr marL="0" indent="0">
              <a:lnSpc>
                <a:spcPct val="107000"/>
              </a:lnSpc>
              <a:spcBef>
                <a:spcPts val="0"/>
              </a:spcBef>
              <a:spcAft>
                <a:spcPts val="600"/>
              </a:spcAft>
              <a:buNone/>
            </a:pPr>
            <a:endParaRPr lang="en-US" sz="2400" b="1" kern="0" dirty="0">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Gal 2:20 “</a:t>
            </a:r>
            <a:r>
              <a:rPr lang="en-US" sz="2400" dirty="0">
                <a:effectLst/>
                <a:latin typeface="Calibri" panose="020F0502020204030204" pitchFamily="34" charset="0"/>
                <a:ea typeface="Calibri" panose="020F0502020204030204" pitchFamily="34" charset="0"/>
                <a:cs typeface="Times New Roman" panose="02020603050405020304" pitchFamily="18" charset="0"/>
              </a:rPr>
              <a:t>I have been crucified with Christ and I no longer live, but Christ lives in me. The life I now live in the body, I live by faith in the Son of God, who loved me and gave himself for me.”   </a:t>
            </a:r>
            <a:r>
              <a:rPr lang="en-US"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same desire    cross   serve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7000"/>
              </a:lnSpc>
              <a:spcAft>
                <a:spcPts val="75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TWO TAKE-AWAYS:</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Aft>
                <a:spcPts val="750"/>
              </a:spcAft>
              <a:buFont typeface="+mj-lt"/>
              <a:buAutoNum type="arabicParenR"/>
            </a:pPr>
            <a:r>
              <a:rPr lang="en-US" sz="2400" kern="0" dirty="0">
                <a:effectLst/>
                <a:latin typeface="Calibri" panose="020F0502020204030204" pitchFamily="34" charset="0"/>
                <a:ea typeface="Times New Roman" panose="02020603050405020304" pitchFamily="18" charset="0"/>
                <a:cs typeface="Calibri" panose="020F0502020204030204" pitchFamily="34" charset="0"/>
              </a:rPr>
              <a:t>God knows us and </a:t>
            </a:r>
            <a:r>
              <a:rPr lang="en-US" sz="2400" i="1" u="sng" kern="0" dirty="0">
                <a:effectLst/>
                <a:latin typeface="Calibri" panose="020F0502020204030204" pitchFamily="34" charset="0"/>
                <a:ea typeface="Times New Roman" panose="02020603050405020304" pitchFamily="18" charset="0"/>
                <a:cs typeface="Calibri" panose="020F0502020204030204" pitchFamily="34" charset="0"/>
              </a:rPr>
              <a:t>loves us anyway</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God knows us better than we know ourselves and He has plans for us – as He states in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Jer 29:11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(I know the plans that I have for you). He takes us where we are and develops us as servants in His Kingdom.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Aft>
                <a:spcPts val="750"/>
              </a:spcAft>
              <a:buFont typeface="+mj-lt"/>
              <a:buAutoNum type="arabicParenR"/>
            </a:pPr>
            <a:r>
              <a:rPr lang="en-US" sz="2400" kern="0" dirty="0">
                <a:effectLst/>
                <a:latin typeface="Calibri" panose="020F0502020204030204" pitchFamily="34" charset="0"/>
                <a:ea typeface="Times New Roman" panose="02020603050405020304" pitchFamily="18" charset="0"/>
                <a:cs typeface="Calibri" panose="020F0502020204030204" pitchFamily="34" charset="0"/>
              </a:rPr>
              <a:t>Secondly, as His servants we need to be obedient to His New Command – that we love one another. Jesus’ final commands to Peter were: “Tend /Shepherd My sheep.” </a:t>
            </a:r>
            <a:r>
              <a:rPr lang="en-US" sz="2400" kern="0" dirty="0">
                <a:solidFill>
                  <a:schemeClr val="bg1">
                    <a:lumMod val="95000"/>
                  </a:schemeClr>
                </a:solidFill>
                <a:effectLst/>
                <a:latin typeface="Calibri" panose="020F0502020204030204" pitchFamily="34" charset="0"/>
                <a:ea typeface="Times New Roman" panose="02020603050405020304" pitchFamily="18" charset="0"/>
                <a:cs typeface="Calibri" panose="020F0502020204030204" pitchFamily="34" charset="0"/>
              </a:rPr>
              <a:t>.</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kern="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a:t>
            </a:r>
            <a:r>
              <a:rPr lang="en-US" sz="2000" b="1" kern="0" dirty="0">
                <a:effectLst/>
                <a:latin typeface="Calibri" panose="020F0502020204030204" pitchFamily="34" charset="0"/>
                <a:ea typeface="Times New Roman" panose="02020603050405020304" pitchFamily="18" charset="0"/>
                <a:cs typeface="Calibri" panose="020F0502020204030204" pitchFamily="34" charset="0"/>
              </a:rPr>
              <a:t>John 21:15-17</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403</TotalTime>
  <Words>863</Words>
  <Application>Microsoft Office PowerPoint</Application>
  <PresentationFormat>On-screen Show (4:3)</PresentationFormat>
  <Paragraphs>38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2025-05-22T18:27:08Z</dcterms:modified>
</cp:coreProperties>
</file>