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7" r:id="rId4"/>
    <p:sldId id="316" r:id="rId5"/>
    <p:sldId id="311" r:id="rId6"/>
    <p:sldId id="327" r:id="rId7"/>
    <p:sldId id="326" r:id="rId8"/>
    <p:sldId id="325" r:id="rId9"/>
    <p:sldId id="330" r:id="rId10"/>
    <p:sldId id="329" r:id="rId11"/>
    <p:sldId id="323"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FA7F31C9-AAFB-4555-9E94-5450C90F8D38}"/>
    <pc:docChg chg="undo custSel addSld delSld modSld">
      <pc:chgData name="James Young" userId="7f8d7c9cdb576883" providerId="LiveId" clId="{FA7F31C9-AAFB-4555-9E94-5450C90F8D38}" dt="2025-05-12T19:40:28.788" v="383" actId="207"/>
      <pc:docMkLst>
        <pc:docMk/>
      </pc:docMkLst>
      <pc:sldChg chg="modSp mod">
        <pc:chgData name="James Young" userId="7f8d7c9cdb576883" providerId="LiveId" clId="{FA7F31C9-AAFB-4555-9E94-5450C90F8D38}" dt="2025-05-12T18:03:50.222" v="29" actId="255"/>
        <pc:sldMkLst>
          <pc:docMk/>
          <pc:sldMk cId="2838560389" sldId="296"/>
        </pc:sldMkLst>
        <pc:spChg chg="mod">
          <ac:chgData name="James Young" userId="7f8d7c9cdb576883" providerId="LiveId" clId="{FA7F31C9-AAFB-4555-9E94-5450C90F8D38}" dt="2025-05-12T18:03:50.222" v="29" actId="255"/>
          <ac:spMkLst>
            <pc:docMk/>
            <pc:sldMk cId="2838560389" sldId="296"/>
            <ac:spMk id="3" creationId="{708276BC-A706-40B5-B51D-6AA00A059507}"/>
          </ac:spMkLst>
        </pc:spChg>
      </pc:sldChg>
      <pc:sldChg chg="modSp mod">
        <pc:chgData name="James Young" userId="7f8d7c9cdb576883" providerId="LiveId" clId="{FA7F31C9-AAFB-4555-9E94-5450C90F8D38}" dt="2025-05-12T18:09:25.289" v="112" actId="20577"/>
        <pc:sldMkLst>
          <pc:docMk/>
          <pc:sldMk cId="3390102180" sldId="311"/>
        </pc:sldMkLst>
        <pc:spChg chg="mod">
          <ac:chgData name="James Young" userId="7f8d7c9cdb576883" providerId="LiveId" clId="{FA7F31C9-AAFB-4555-9E94-5450C90F8D38}" dt="2025-05-12T18:09:25.289" v="112" actId="20577"/>
          <ac:spMkLst>
            <pc:docMk/>
            <pc:sldMk cId="3390102180" sldId="311"/>
            <ac:spMk id="3" creationId="{708276BC-A706-40B5-B51D-6AA00A059507}"/>
          </ac:spMkLst>
        </pc:spChg>
      </pc:sldChg>
      <pc:sldChg chg="modSp mod">
        <pc:chgData name="James Young" userId="7f8d7c9cdb576883" providerId="LiveId" clId="{FA7F31C9-AAFB-4555-9E94-5450C90F8D38}" dt="2025-05-12T18:06:57.906" v="47" actId="255"/>
        <pc:sldMkLst>
          <pc:docMk/>
          <pc:sldMk cId="2438453614" sldId="316"/>
        </pc:sldMkLst>
        <pc:spChg chg="mod">
          <ac:chgData name="James Young" userId="7f8d7c9cdb576883" providerId="LiveId" clId="{FA7F31C9-AAFB-4555-9E94-5450C90F8D38}" dt="2025-05-12T18:06:57.906" v="47" actId="255"/>
          <ac:spMkLst>
            <pc:docMk/>
            <pc:sldMk cId="2438453614" sldId="316"/>
            <ac:spMk id="3" creationId="{708276BC-A706-40B5-B51D-6AA00A059507}"/>
          </ac:spMkLst>
        </pc:spChg>
      </pc:sldChg>
      <pc:sldChg chg="modSp mod">
        <pc:chgData name="James Young" userId="7f8d7c9cdb576883" providerId="LiveId" clId="{FA7F31C9-AAFB-4555-9E94-5450C90F8D38}" dt="2025-05-12T18:05:29.399" v="42" actId="20577"/>
        <pc:sldMkLst>
          <pc:docMk/>
          <pc:sldMk cId="2029461572" sldId="317"/>
        </pc:sldMkLst>
        <pc:spChg chg="mod">
          <ac:chgData name="James Young" userId="7f8d7c9cdb576883" providerId="LiveId" clId="{FA7F31C9-AAFB-4555-9E94-5450C90F8D38}" dt="2025-05-12T18:05:29.399" v="42" actId="20577"/>
          <ac:spMkLst>
            <pc:docMk/>
            <pc:sldMk cId="2029461572" sldId="317"/>
            <ac:spMk id="3" creationId="{708276BC-A706-40B5-B51D-6AA00A059507}"/>
          </ac:spMkLst>
        </pc:spChg>
      </pc:sldChg>
      <pc:sldChg chg="del">
        <pc:chgData name="James Young" userId="7f8d7c9cdb576883" providerId="LiveId" clId="{FA7F31C9-AAFB-4555-9E94-5450C90F8D38}" dt="2025-05-12T18:04:15.387" v="30" actId="2696"/>
        <pc:sldMkLst>
          <pc:docMk/>
          <pc:sldMk cId="2681046262" sldId="319"/>
        </pc:sldMkLst>
      </pc:sldChg>
      <pc:sldChg chg="modSp mod">
        <pc:chgData name="James Young" userId="7f8d7c9cdb576883" providerId="LiveId" clId="{FA7F31C9-AAFB-4555-9E94-5450C90F8D38}" dt="2025-05-12T18:55:40.919" v="147" actId="255"/>
        <pc:sldMkLst>
          <pc:docMk/>
          <pc:sldMk cId="2535498520" sldId="325"/>
        </pc:sldMkLst>
        <pc:spChg chg="mod">
          <ac:chgData name="James Young" userId="7f8d7c9cdb576883" providerId="LiveId" clId="{FA7F31C9-AAFB-4555-9E94-5450C90F8D38}" dt="2025-05-12T18:55:40.919" v="147" actId="255"/>
          <ac:spMkLst>
            <pc:docMk/>
            <pc:sldMk cId="2535498520" sldId="325"/>
            <ac:spMk id="3" creationId="{708276BC-A706-40B5-B51D-6AA00A059507}"/>
          </ac:spMkLst>
        </pc:spChg>
      </pc:sldChg>
      <pc:sldChg chg="modSp mod">
        <pc:chgData name="James Young" userId="7f8d7c9cdb576883" providerId="LiveId" clId="{FA7F31C9-AAFB-4555-9E94-5450C90F8D38}" dt="2025-05-12T18:54:50.993" v="140" actId="255"/>
        <pc:sldMkLst>
          <pc:docMk/>
          <pc:sldMk cId="3328950240" sldId="326"/>
        </pc:sldMkLst>
        <pc:spChg chg="mod">
          <ac:chgData name="James Young" userId="7f8d7c9cdb576883" providerId="LiveId" clId="{FA7F31C9-AAFB-4555-9E94-5450C90F8D38}" dt="2025-05-12T18:54:50.993" v="140" actId="255"/>
          <ac:spMkLst>
            <pc:docMk/>
            <pc:sldMk cId="3328950240" sldId="326"/>
            <ac:spMk id="3" creationId="{708276BC-A706-40B5-B51D-6AA00A059507}"/>
          </ac:spMkLst>
        </pc:spChg>
      </pc:sldChg>
      <pc:sldChg chg="modSp mod">
        <pc:chgData name="James Young" userId="7f8d7c9cdb576883" providerId="LiveId" clId="{FA7F31C9-AAFB-4555-9E94-5450C90F8D38}" dt="2025-05-12T18:26:34.179" v="136" actId="20577"/>
        <pc:sldMkLst>
          <pc:docMk/>
          <pc:sldMk cId="1318643211" sldId="327"/>
        </pc:sldMkLst>
        <pc:spChg chg="mod">
          <ac:chgData name="James Young" userId="7f8d7c9cdb576883" providerId="LiveId" clId="{FA7F31C9-AAFB-4555-9E94-5450C90F8D38}" dt="2025-05-12T18:26:34.179" v="136" actId="20577"/>
          <ac:spMkLst>
            <pc:docMk/>
            <pc:sldMk cId="1318643211" sldId="327"/>
            <ac:spMk id="3" creationId="{708276BC-A706-40B5-B51D-6AA00A059507}"/>
          </ac:spMkLst>
        </pc:spChg>
      </pc:sldChg>
      <pc:sldChg chg="add del">
        <pc:chgData name="James Young" userId="7f8d7c9cdb576883" providerId="LiveId" clId="{FA7F31C9-AAFB-4555-9E94-5450C90F8D38}" dt="2025-05-12T18:58:41.603" v="381" actId="2696"/>
        <pc:sldMkLst>
          <pc:docMk/>
          <pc:sldMk cId="3087970820" sldId="328"/>
        </pc:sldMkLst>
      </pc:sldChg>
      <pc:sldChg chg="modSp add mod">
        <pc:chgData name="James Young" userId="7f8d7c9cdb576883" providerId="LiveId" clId="{FA7F31C9-AAFB-4555-9E94-5450C90F8D38}" dt="2025-05-12T19:40:28.788" v="383" actId="207"/>
        <pc:sldMkLst>
          <pc:docMk/>
          <pc:sldMk cId="1412705490" sldId="329"/>
        </pc:sldMkLst>
        <pc:spChg chg="mod">
          <ac:chgData name="James Young" userId="7f8d7c9cdb576883" providerId="LiveId" clId="{FA7F31C9-AAFB-4555-9E94-5450C90F8D38}" dt="2025-05-12T19:40:28.788" v="383" actId="207"/>
          <ac:spMkLst>
            <pc:docMk/>
            <pc:sldMk cId="1412705490" sldId="329"/>
            <ac:spMk id="3" creationId="{AA1D7A04-88F0-A3E7-4AA8-BC096ADD1C6A}"/>
          </ac:spMkLst>
        </pc:spChg>
      </pc:sldChg>
      <pc:sldChg chg="modSp add mod">
        <pc:chgData name="James Young" userId="7f8d7c9cdb576883" providerId="LiveId" clId="{FA7F31C9-AAFB-4555-9E94-5450C90F8D38}" dt="2025-05-12T18:56:18.449" v="149" actId="255"/>
        <pc:sldMkLst>
          <pc:docMk/>
          <pc:sldMk cId="1132677243" sldId="330"/>
        </pc:sldMkLst>
        <pc:spChg chg="mod">
          <ac:chgData name="James Young" userId="7f8d7c9cdb576883" providerId="LiveId" clId="{FA7F31C9-AAFB-4555-9E94-5450C90F8D38}" dt="2025-05-12T18:56:18.449" v="149" actId="255"/>
          <ac:spMkLst>
            <pc:docMk/>
            <pc:sldMk cId="1132677243" sldId="330"/>
            <ac:spMk id="3" creationId="{3EBBC9DF-D8E9-2654-4F1A-E01C2FF3A1B0}"/>
          </ac:spMkLst>
        </pc:spChg>
      </pc:sldChg>
    </pc:docChg>
  </pc:docChgLst>
  <pc:docChgLst>
    <pc:chgData name="James Young" userId="7f8d7c9cdb576883" providerId="LiveId" clId="{2765F1C1-A7B8-4CEC-8C0A-AB94A7ABE867}"/>
    <pc:docChg chg="custSel modSld">
      <pc:chgData name="James Young" userId="7f8d7c9cdb576883" providerId="LiveId" clId="{2765F1C1-A7B8-4CEC-8C0A-AB94A7ABE867}" dt="2025-05-27T17:54:19.492" v="329" actId="20577"/>
      <pc:docMkLst>
        <pc:docMk/>
      </pc:docMkLst>
      <pc:sldChg chg="modSp mod">
        <pc:chgData name="James Young" userId="7f8d7c9cdb576883" providerId="LiveId" clId="{2765F1C1-A7B8-4CEC-8C0A-AB94A7ABE867}" dt="2025-05-27T17:46:39.841" v="51" actId="20577"/>
        <pc:sldMkLst>
          <pc:docMk/>
          <pc:sldMk cId="3390102180" sldId="311"/>
        </pc:sldMkLst>
        <pc:spChg chg="mod">
          <ac:chgData name="James Young" userId="7f8d7c9cdb576883" providerId="LiveId" clId="{2765F1C1-A7B8-4CEC-8C0A-AB94A7ABE867}" dt="2025-05-27T17:46:39.841" v="51" actId="20577"/>
          <ac:spMkLst>
            <pc:docMk/>
            <pc:sldMk cId="3390102180" sldId="311"/>
            <ac:spMk id="3" creationId="{708276BC-A706-40B5-B51D-6AA00A059507}"/>
          </ac:spMkLst>
        </pc:spChg>
      </pc:sldChg>
      <pc:sldChg chg="modSp mod">
        <pc:chgData name="James Young" userId="7f8d7c9cdb576883" providerId="LiveId" clId="{2765F1C1-A7B8-4CEC-8C0A-AB94A7ABE867}" dt="2025-05-27T17:46:04.339" v="37" actId="20577"/>
        <pc:sldMkLst>
          <pc:docMk/>
          <pc:sldMk cId="2029461572" sldId="317"/>
        </pc:sldMkLst>
        <pc:spChg chg="mod">
          <ac:chgData name="James Young" userId="7f8d7c9cdb576883" providerId="LiveId" clId="{2765F1C1-A7B8-4CEC-8C0A-AB94A7ABE867}" dt="2025-05-27T17:46:04.339" v="37" actId="20577"/>
          <ac:spMkLst>
            <pc:docMk/>
            <pc:sldMk cId="2029461572" sldId="317"/>
            <ac:spMk id="3" creationId="{708276BC-A706-40B5-B51D-6AA00A059507}"/>
          </ac:spMkLst>
        </pc:spChg>
      </pc:sldChg>
      <pc:sldChg chg="modSp mod">
        <pc:chgData name="James Young" userId="7f8d7c9cdb576883" providerId="LiveId" clId="{2765F1C1-A7B8-4CEC-8C0A-AB94A7ABE867}" dt="2025-05-27T17:54:19.492" v="329" actId="20577"/>
        <pc:sldMkLst>
          <pc:docMk/>
          <pc:sldMk cId="645947338" sldId="323"/>
        </pc:sldMkLst>
        <pc:spChg chg="mod">
          <ac:chgData name="James Young" userId="7f8d7c9cdb576883" providerId="LiveId" clId="{2765F1C1-A7B8-4CEC-8C0A-AB94A7ABE867}" dt="2025-05-27T17:54:19.492" v="329" actId="20577"/>
          <ac:spMkLst>
            <pc:docMk/>
            <pc:sldMk cId="645947338" sldId="323"/>
            <ac:spMk id="3" creationId="{708276BC-A706-40B5-B51D-6AA00A059507}"/>
          </ac:spMkLst>
        </pc:spChg>
      </pc:sldChg>
      <pc:sldChg chg="modSp mod">
        <pc:chgData name="James Young" userId="7f8d7c9cdb576883" providerId="LiveId" clId="{2765F1C1-A7B8-4CEC-8C0A-AB94A7ABE867}" dt="2025-05-27T17:47:13.869" v="66" actId="20577"/>
        <pc:sldMkLst>
          <pc:docMk/>
          <pc:sldMk cId="3328950240" sldId="326"/>
        </pc:sldMkLst>
        <pc:spChg chg="mod">
          <ac:chgData name="James Young" userId="7f8d7c9cdb576883" providerId="LiveId" clId="{2765F1C1-A7B8-4CEC-8C0A-AB94A7ABE867}" dt="2025-05-27T17:47:13.869" v="66" actId="20577"/>
          <ac:spMkLst>
            <pc:docMk/>
            <pc:sldMk cId="3328950240" sldId="326"/>
            <ac:spMk id="3" creationId="{708276BC-A706-40B5-B51D-6AA00A059507}"/>
          </ac:spMkLst>
        </pc:spChg>
      </pc:sldChg>
      <pc:sldChg chg="modSp mod">
        <pc:chgData name="James Young" userId="7f8d7c9cdb576883" providerId="LiveId" clId="{2765F1C1-A7B8-4CEC-8C0A-AB94A7ABE867}" dt="2025-05-27T17:53:42.408" v="302" actId="20577"/>
        <pc:sldMkLst>
          <pc:docMk/>
          <pc:sldMk cId="1412705490" sldId="329"/>
        </pc:sldMkLst>
        <pc:spChg chg="mod">
          <ac:chgData name="James Young" userId="7f8d7c9cdb576883" providerId="LiveId" clId="{2765F1C1-A7B8-4CEC-8C0A-AB94A7ABE867}" dt="2025-05-27T17:53:42.408" v="302" actId="20577"/>
          <ac:spMkLst>
            <pc:docMk/>
            <pc:sldMk cId="1412705490" sldId="329"/>
            <ac:spMk id="3" creationId="{AA1D7A04-88F0-A3E7-4AA8-BC096ADD1C6A}"/>
          </ac:spMkLst>
        </pc:spChg>
      </pc:sldChg>
      <pc:sldChg chg="modSp mod">
        <pc:chgData name="James Young" userId="7f8d7c9cdb576883" providerId="LiveId" clId="{2765F1C1-A7B8-4CEC-8C0A-AB94A7ABE867}" dt="2025-05-27T17:49:23.152" v="139" actId="20577"/>
        <pc:sldMkLst>
          <pc:docMk/>
          <pc:sldMk cId="1132677243" sldId="330"/>
        </pc:sldMkLst>
        <pc:spChg chg="mod">
          <ac:chgData name="James Young" userId="7f8d7c9cdb576883" providerId="LiveId" clId="{2765F1C1-A7B8-4CEC-8C0A-AB94A7ABE867}" dt="2025-05-27T17:49:23.152" v="139" actId="20577"/>
          <ac:spMkLst>
            <pc:docMk/>
            <pc:sldMk cId="1132677243" sldId="330"/>
            <ac:spMk id="3" creationId="{3EBBC9DF-D8E9-2654-4F1A-E01C2FF3A1B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5/27/2025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5/27/2025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5/27/2025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5/27/2025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5/27/2025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5/27/2025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5/27/2025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5/27/2025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5/27/2025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5/27/2025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5/27/2025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5/27/2025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775665-7834-0C8B-0F63-751C81A6B1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D94F25-6C47-0CD1-54A4-14038670ADB3}"/>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AA1D7A04-88F0-A3E7-4AA8-BC096ADD1C6A}"/>
              </a:ext>
            </a:extLst>
          </p:cNvPr>
          <p:cNvSpPr>
            <a:spLocks noGrp="1"/>
          </p:cNvSpPr>
          <p:nvPr>
            <p:ph idx="1"/>
          </p:nvPr>
        </p:nvSpPr>
        <p:spPr>
          <a:xfrm>
            <a:off x="628650" y="379562"/>
            <a:ext cx="7886700" cy="5891842"/>
          </a:xfrm>
        </p:spPr>
        <p:txBody>
          <a:bodyPr>
            <a:normAutofit fontScale="92500"/>
          </a:bodyPr>
          <a:lstStyle/>
          <a:p>
            <a:pPr marL="0" marR="0">
              <a:lnSpc>
                <a:spcPct val="115000"/>
              </a:lnSpc>
              <a:spcAft>
                <a:spcPts val="800"/>
              </a:spcAft>
              <a:buNone/>
            </a:pP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Paul says that one person plants a seed and another person waters and then what happens? God gives the increase.       </a:t>
            </a:r>
            <a:r>
              <a:rPr lang="en-US" sz="1000" kern="0" dirty="0">
                <a:solidFill>
                  <a:srgbClr val="00B050"/>
                </a:solidFill>
                <a:effectLst/>
                <a:latin typeface="Aptos" panose="020B0004020202020204" pitchFamily="34" charset="0"/>
                <a:ea typeface="Times New Roman" panose="02020603050405020304" pitchFamily="18" charset="0"/>
                <a:cs typeface="Times New Roman" panose="02020603050405020304" pitchFamily="18" charset="0"/>
              </a:rPr>
              <a:t>Sheep/goats. 5,2,1,talents kingdom is HERE</a:t>
            </a:r>
          </a:p>
          <a:p>
            <a:pPr marL="0" marR="0">
              <a:lnSpc>
                <a:spcPct val="115000"/>
              </a:lnSpc>
              <a:spcAft>
                <a:spcPts val="800"/>
              </a:spcAft>
              <a:buNone/>
            </a:pPr>
            <a:r>
              <a:rPr lang="en-US" sz="1000" kern="0" dirty="0">
                <a:solidFill>
                  <a:srgbClr val="00B050"/>
                </a:solidFill>
                <a:effectLst/>
                <a:latin typeface="Aptos" panose="020B0004020202020204" pitchFamily="34" charset="0"/>
                <a:ea typeface="Times New Roman" panose="02020603050405020304" pitchFamily="18" charset="0"/>
                <a:cs typeface="Times New Roman" panose="02020603050405020304" pitchFamily="18" charset="0"/>
              </a:rPr>
              <a:t> </a:t>
            </a: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1 Peter 2:9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But you are a chosen people, a royal priesthood, a holy nation, God’s special possession,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that you may declare the praises of Him who called you out of darkness </a:t>
            </a:r>
            <a:r>
              <a:rPr lang="en-US" sz="2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into His wonderful light</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a:t>
            </a:r>
            <a:endParaRPr lang="en-US" sz="2400" b="1"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2 Cor 5:18, 20 “</a:t>
            </a:r>
            <a:r>
              <a:rPr lang="en-US" sz="2400" dirty="0">
                <a:effectLst/>
                <a:latin typeface="Aptos" panose="020B0004020202020204" pitchFamily="34" charset="0"/>
                <a:ea typeface="Aptos" panose="020B0004020202020204" pitchFamily="34" charset="0"/>
                <a:cs typeface="Times New Roman" panose="02020603050405020304" pitchFamily="18" charset="0"/>
              </a:rPr>
              <a:t>Now all these things are from God, who reconciled us to Himself through Christ and </a:t>
            </a:r>
            <a:r>
              <a:rPr lang="en-US" sz="2400" b="1"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gave us the ministry of reconciliation</a:t>
            </a:r>
            <a:r>
              <a:rPr lang="en-US" sz="2400" b="1" dirty="0">
                <a:effectLst/>
                <a:latin typeface="Aptos" panose="020B0004020202020204" pitchFamily="34" charset="0"/>
                <a:ea typeface="Aptos" panose="020B0004020202020204" pitchFamily="34" charset="0"/>
                <a:cs typeface="Times New Roman" panose="02020603050405020304" pitchFamily="18" charset="0"/>
              </a:rPr>
              <a:t>”.</a:t>
            </a:r>
            <a:r>
              <a:rPr lang="en-US" sz="2400" dirty="0">
                <a:effectLst/>
                <a:latin typeface="Aptos" panose="020B0004020202020204" pitchFamily="34" charset="0"/>
                <a:ea typeface="Aptos" panose="020B0004020202020204" pitchFamily="34" charset="0"/>
                <a:cs typeface="Times New Roman" panose="02020603050405020304" pitchFamily="18" charset="0"/>
              </a:rPr>
              <a:t> </a:t>
            </a:r>
            <a:r>
              <a:rPr lang="en-US" sz="2400" b="1"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 </a:t>
            </a:r>
            <a:r>
              <a:rPr lang="en-US" sz="2400" dirty="0">
                <a:effectLst/>
                <a:latin typeface="Aptos" panose="020B0004020202020204" pitchFamily="34" charset="0"/>
                <a:ea typeface="Aptos" panose="020B0004020202020204" pitchFamily="34" charset="0"/>
                <a:cs typeface="Times New Roman" panose="02020603050405020304" pitchFamily="18" charset="0"/>
              </a:rPr>
              <a:t>Therefore, </a:t>
            </a:r>
            <a:r>
              <a:rPr lang="en-US" sz="2400" b="1" dirty="0">
                <a:effectLst/>
                <a:latin typeface="Aptos" panose="020B0004020202020204" pitchFamily="34" charset="0"/>
                <a:ea typeface="Aptos" panose="020B0004020202020204" pitchFamily="34" charset="0"/>
                <a:cs typeface="Times New Roman" panose="02020603050405020304" pitchFamily="18" charset="0"/>
              </a:rPr>
              <a:t>we are ambassadors for Christ</a:t>
            </a:r>
            <a:r>
              <a:rPr lang="en-US" sz="2400" dirty="0">
                <a:effectLst/>
                <a:latin typeface="Aptos" panose="020B0004020202020204" pitchFamily="34" charset="0"/>
                <a:ea typeface="Aptos" panose="020B0004020202020204" pitchFamily="34" charset="0"/>
                <a:cs typeface="Times New Roman" panose="02020603050405020304" pitchFamily="18" charset="0"/>
              </a:rPr>
              <a:t>, as though God were </a:t>
            </a:r>
            <a:r>
              <a:rPr lang="en-US" sz="2400" b="1" dirty="0">
                <a:effectLst/>
                <a:latin typeface="Aptos" panose="020B0004020202020204" pitchFamily="34" charset="0"/>
                <a:ea typeface="Aptos" panose="020B0004020202020204" pitchFamily="34" charset="0"/>
                <a:cs typeface="Times New Roman" panose="02020603050405020304" pitchFamily="18" charset="0"/>
              </a:rPr>
              <a:t>making an appeal through us</a:t>
            </a:r>
            <a:r>
              <a:rPr lang="en-US" sz="2400" dirty="0">
                <a:effectLst/>
                <a:latin typeface="Aptos" panose="020B0004020202020204" pitchFamily="34" charset="0"/>
                <a:ea typeface="Aptos" panose="020B0004020202020204" pitchFamily="34" charset="0"/>
                <a:cs typeface="Times New Roman" panose="02020603050405020304" pitchFamily="18" charset="0"/>
              </a:rPr>
              <a:t> …”        </a:t>
            </a:r>
            <a:r>
              <a:rPr lang="en-US" sz="2400" b="1" dirty="0">
                <a:effectLst/>
                <a:latin typeface="Aptos" panose="020B0004020202020204" pitchFamily="34" charset="0"/>
                <a:ea typeface="Aptos" panose="020B0004020202020204" pitchFamily="34" charset="0"/>
                <a:cs typeface="Times New Roman" panose="02020603050405020304" pitchFamily="18" charset="0"/>
              </a:rPr>
              <a:t>Eph 2:10 “</a:t>
            </a:r>
            <a:r>
              <a:rPr lang="en-US" sz="2400" dirty="0">
                <a:effectLst/>
                <a:latin typeface="Aptos" panose="020B0004020202020204" pitchFamily="34" charset="0"/>
                <a:ea typeface="Aptos" panose="020B0004020202020204" pitchFamily="34" charset="0"/>
                <a:cs typeface="Times New Roman" panose="02020603050405020304" pitchFamily="18" charset="0"/>
              </a:rPr>
              <a:t>For we are His workmanship, </a:t>
            </a:r>
            <a:r>
              <a:rPr lang="en-US" sz="2400" b="1" dirty="0">
                <a:effectLst/>
                <a:latin typeface="Aptos" panose="020B0004020202020204" pitchFamily="34" charset="0"/>
                <a:ea typeface="Aptos" panose="020B0004020202020204" pitchFamily="34" charset="0"/>
                <a:cs typeface="Times New Roman" panose="02020603050405020304" pitchFamily="18" charset="0"/>
              </a:rPr>
              <a:t>created in Christ Jesus </a:t>
            </a:r>
            <a:r>
              <a:rPr lang="en-US" sz="2400" b="1"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for good works</a:t>
            </a:r>
            <a:r>
              <a:rPr lang="en-US" sz="2400" dirty="0">
                <a:effectLst/>
                <a:latin typeface="Aptos" panose="020B0004020202020204" pitchFamily="34" charset="0"/>
                <a:ea typeface="Aptos" panose="020B0004020202020204" pitchFamily="34" charset="0"/>
                <a:cs typeface="Times New Roman" panose="02020603050405020304" pitchFamily="18" charset="0"/>
              </a:rPr>
              <a:t> which God prepared beforehand that we would walk in them.”</a:t>
            </a:r>
            <a:r>
              <a:rPr lang="en-US" sz="24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    </a:t>
            </a:r>
            <a:r>
              <a:rPr lang="en-US" sz="10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Good Samaritan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127054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pPr marL="0" indent="0">
              <a:lnSpc>
                <a:spcPct val="107000"/>
              </a:lnSpc>
              <a:spcBef>
                <a:spcPts val="0"/>
              </a:spcBef>
              <a:spcAft>
                <a:spcPts val="6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John 9:1-3 </a:t>
            </a:r>
            <a:r>
              <a:rPr lang="en-US" sz="2400" dirty="0">
                <a:effectLst/>
                <a:latin typeface="Aptos" panose="020B0004020202020204" pitchFamily="34" charset="0"/>
                <a:ea typeface="Aptos" panose="020B0004020202020204" pitchFamily="34" charset="0"/>
                <a:cs typeface="Times New Roman" panose="02020603050405020304" pitchFamily="18" charset="0"/>
              </a:rPr>
              <a:t>Jesus was asked who had sinned causing a man to be blind? “Jesus answered, ‘It was neither that this man who sinned, nor his parents; but it was so that the works of God might be displayed.’”   </a:t>
            </a:r>
            <a:r>
              <a:rPr lang="en-US" sz="10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Lazarus;    James – not do good </a:t>
            </a:r>
            <a:r>
              <a:rPr lang="en-US" sz="1000">
                <a:solidFill>
                  <a:srgbClr val="00B050"/>
                </a:solidFill>
                <a:effectLst/>
                <a:latin typeface="Aptos" panose="020B0004020202020204" pitchFamily="34" charset="0"/>
                <a:ea typeface="Aptos" panose="020B0004020202020204" pitchFamily="34" charset="0"/>
                <a:cs typeface="Times New Roman" panose="02020603050405020304" pitchFamily="18" charset="0"/>
              </a:rPr>
              <a:t>= sin</a:t>
            </a: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400" dirty="0">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400" dirty="0">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From the parables of the mustard seed and the leaven – we can see that the Spirit of God, the Holy Spirit who is God, should transform us so that God makes a difference in our world and those around us.   </a:t>
            </a:r>
            <a:r>
              <a:rPr lang="en-US" sz="24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We are the kingdom of God</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let us begin to live like we believe this and accept it and desire it!</a:t>
            </a:r>
          </a:p>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459473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7000"/>
              </a:lnSpc>
              <a:spcAft>
                <a:spcPts val="800"/>
              </a:spcAft>
              <a:buNone/>
            </a:pPr>
            <a:r>
              <a:rPr lang="en-US" sz="3600" b="1" dirty="0">
                <a:effectLst/>
                <a:latin typeface="Times New Roman" panose="02020603050405020304" pitchFamily="18" charset="0"/>
                <a:ea typeface="Times New Roman" panose="02020603050405020304" pitchFamily="18" charset="0"/>
              </a:rPr>
              <a:t>Lessons from the </a:t>
            </a:r>
          </a:p>
          <a:p>
            <a:pPr marL="0" indent="0" algn="ctr">
              <a:lnSpc>
                <a:spcPct val="107000"/>
              </a:lnSpc>
              <a:spcAft>
                <a:spcPts val="800"/>
              </a:spcAft>
              <a:buNone/>
            </a:pPr>
            <a:r>
              <a:rPr lang="en-US" sz="3600" b="1" dirty="0">
                <a:effectLst/>
                <a:latin typeface="Times New Roman" panose="02020603050405020304" pitchFamily="18" charset="0"/>
                <a:ea typeface="Times New Roman" panose="02020603050405020304" pitchFamily="18" charset="0"/>
              </a:rPr>
              <a:t>Mustard Seed </a:t>
            </a:r>
          </a:p>
          <a:p>
            <a:pPr marL="0" indent="0" algn="ctr">
              <a:lnSpc>
                <a:spcPct val="107000"/>
              </a:lnSpc>
              <a:spcAft>
                <a:spcPts val="800"/>
              </a:spcAft>
              <a:buNone/>
            </a:pPr>
            <a:r>
              <a:rPr lang="en-US" sz="3600" b="1" dirty="0">
                <a:effectLst/>
                <a:latin typeface="Times New Roman" panose="02020603050405020304" pitchFamily="18" charset="0"/>
                <a:ea typeface="Times New Roman" panose="02020603050405020304" pitchFamily="18" charset="0"/>
              </a:rPr>
              <a:t>and </a:t>
            </a:r>
          </a:p>
          <a:p>
            <a:pPr marL="0" indent="0" algn="ctr">
              <a:lnSpc>
                <a:spcPct val="107000"/>
              </a:lnSpc>
              <a:spcAft>
                <a:spcPts val="800"/>
              </a:spcAft>
              <a:buNone/>
            </a:pPr>
            <a:r>
              <a:rPr lang="en-US" sz="3600" b="1" dirty="0">
                <a:effectLst/>
                <a:latin typeface="Times New Roman" panose="02020603050405020304" pitchFamily="18" charset="0"/>
                <a:ea typeface="Times New Roman" panose="02020603050405020304" pitchFamily="18" charset="0"/>
              </a:rPr>
              <a:t>Leaven Parables:</a:t>
            </a:r>
            <a:r>
              <a:rPr lang="en-US" sz="1800" b="1"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  </a:t>
            </a:r>
          </a:p>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indent="0">
              <a:lnSpc>
                <a:spcPct val="115000"/>
              </a:lnSpc>
              <a:spcBef>
                <a:spcPts val="0"/>
              </a:spcBef>
              <a:spcAft>
                <a:spcPts val="800"/>
              </a:spcAft>
              <a:buNone/>
            </a:pPr>
            <a:r>
              <a:rPr lang="en-US" sz="2400" b="1" kern="0" dirty="0">
                <a:effectLst/>
                <a:latin typeface="Times New Roman" panose="02020603050405020304" pitchFamily="18" charset="0"/>
                <a:ea typeface="Times New Roman" panose="02020603050405020304" pitchFamily="18" charset="0"/>
              </a:rPr>
              <a:t>Luke 13:18-21 “</a:t>
            </a:r>
            <a:r>
              <a:rPr lang="en-US" sz="2400" kern="0" dirty="0">
                <a:effectLst/>
                <a:latin typeface="Times New Roman" panose="02020603050405020304" pitchFamily="18" charset="0"/>
                <a:ea typeface="Times New Roman" panose="02020603050405020304" pitchFamily="18" charset="0"/>
              </a:rPr>
              <a:t>So He was saying, ‘What is the kingdom of God like, and to what shall I compare it? It is like a mustard seed, which a man took and threw into his own garden; and it grew and became a tree, and the birds of the air nested in its branches.’ And again He said, ‘To what shall I compare the kingdom of God? It is like leaven, which a woman took and hid in three pecks of flour until it was all leavened.’”    </a:t>
            </a:r>
          </a:p>
          <a:p>
            <a:pPr marL="0" marR="0" indent="0">
              <a:lnSpc>
                <a:spcPct val="115000"/>
              </a:lnSpc>
              <a:spcBef>
                <a:spcPts val="0"/>
              </a:spcBef>
              <a:spcAft>
                <a:spcPts val="800"/>
              </a:spcAft>
              <a:buNone/>
            </a:pPr>
            <a:r>
              <a:rPr lang="en-US" sz="2400" b="1" kern="0" dirty="0">
                <a:effectLst/>
                <a:latin typeface="Times New Roman" panose="02020603050405020304" pitchFamily="18" charset="0"/>
                <a:ea typeface="Times New Roman" panose="02020603050405020304" pitchFamily="18" charset="0"/>
              </a:rPr>
              <a:t>Luke 17:6 “</a:t>
            </a:r>
            <a:r>
              <a:rPr lang="en-US" sz="2400" kern="0" dirty="0">
                <a:effectLst/>
                <a:latin typeface="Times New Roman" panose="02020603050405020304" pitchFamily="18" charset="0"/>
                <a:ea typeface="Times New Roman" panose="02020603050405020304" pitchFamily="18" charset="0"/>
              </a:rPr>
              <a:t>And the Lord said, ‘If you had faith like a mustard seed, you would say to this mulberry tree, ‘Be uprooted and be planted in the sea’; and it would obey you.’”  </a:t>
            </a:r>
          </a:p>
          <a:p>
            <a:pPr marL="0" marR="0" indent="0">
              <a:lnSpc>
                <a:spcPct val="115000"/>
              </a:lnSpc>
              <a:spcBef>
                <a:spcPts val="0"/>
              </a:spcBef>
              <a:spcAft>
                <a:spcPts val="800"/>
              </a:spcAft>
              <a:buNone/>
            </a:pPr>
            <a:r>
              <a:rPr lang="en-US" sz="2400" kern="0" dirty="0">
                <a:effectLst/>
                <a:latin typeface="Times New Roman" panose="02020603050405020304" pitchFamily="18" charset="0"/>
                <a:ea typeface="Times New Roman" panose="02020603050405020304" pitchFamily="18" charset="0"/>
              </a:rPr>
              <a:t>And in </a:t>
            </a:r>
            <a:r>
              <a:rPr lang="en-US" sz="2400" b="1" kern="0" dirty="0">
                <a:effectLst/>
                <a:latin typeface="Times New Roman" panose="02020603050405020304" pitchFamily="18" charset="0"/>
                <a:ea typeface="Times New Roman" panose="02020603050405020304" pitchFamily="18" charset="0"/>
              </a:rPr>
              <a:t>Mtt 17:20</a:t>
            </a:r>
            <a:r>
              <a:rPr lang="en-US" sz="2400" kern="0" dirty="0">
                <a:effectLst/>
                <a:latin typeface="Times New Roman" panose="02020603050405020304" pitchFamily="18" charset="0"/>
                <a:ea typeface="Times New Roman" panose="02020603050405020304" pitchFamily="18" charset="0"/>
              </a:rPr>
              <a:t> if our faith is like a mustard seed, it will be able to move a mountain.</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algn="ctr">
              <a:lnSpc>
                <a:spcPct val="107000"/>
              </a:lnSpc>
              <a:spcAft>
                <a:spcPts val="750"/>
              </a:spcAft>
              <a:buNone/>
            </a:pPr>
            <a:endParaRPr lang="en-US" sz="3200" b="1" kern="0" dirty="0">
              <a:effectLst/>
              <a:latin typeface="Aptos" panose="020B0004020202020204" pitchFamily="34" charset="0"/>
              <a:ea typeface="Times New Roman" panose="02020603050405020304" pitchFamily="18" charset="0"/>
              <a:cs typeface="Times New Roman" panose="02020603050405020304" pitchFamily="18" charset="0"/>
            </a:endParaRPr>
          </a:p>
          <a:p>
            <a:pPr marL="0" marR="0" algn="ctr">
              <a:lnSpc>
                <a:spcPct val="107000"/>
              </a:lnSpc>
              <a:spcAft>
                <a:spcPts val="750"/>
              </a:spcAft>
              <a:buNone/>
            </a:pPr>
            <a:r>
              <a:rPr lang="en-US" sz="3200" b="1" kern="0" dirty="0">
                <a:effectLst/>
                <a:latin typeface="Aptos" panose="020B0004020202020204" pitchFamily="34" charset="0"/>
                <a:ea typeface="Times New Roman" panose="02020603050405020304" pitchFamily="18" charset="0"/>
                <a:cs typeface="Times New Roman" panose="02020603050405020304" pitchFamily="18" charset="0"/>
              </a:rPr>
              <a:t>First</a:t>
            </a:r>
            <a:r>
              <a:rPr lang="en-US" sz="3200" kern="0" dirty="0">
                <a:effectLst/>
                <a:latin typeface="Aptos" panose="020B0004020202020204" pitchFamily="34" charset="0"/>
                <a:ea typeface="Times New Roman" panose="02020603050405020304" pitchFamily="18" charset="0"/>
                <a:cs typeface="Times New Roman" panose="02020603050405020304" pitchFamily="18" charset="0"/>
              </a:rPr>
              <a:t>, the seed starts off being very small. </a:t>
            </a:r>
            <a:endParaRPr lang="en-US" sz="3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kern="0" dirty="0">
                <a:effectLst/>
                <a:latin typeface="Aptos" panose="020B0004020202020204" pitchFamily="34" charset="0"/>
                <a:ea typeface="Times New Roman" panose="02020603050405020304" pitchFamily="18" charset="0"/>
                <a:cs typeface="Times New Roman" panose="02020603050405020304" pitchFamily="18" charset="0"/>
              </a:rPr>
              <a:t>Second</a:t>
            </a:r>
            <a:r>
              <a:rPr lang="en-US" kern="0" dirty="0">
                <a:effectLst/>
                <a:latin typeface="Aptos" panose="020B0004020202020204" pitchFamily="34" charset="0"/>
                <a:ea typeface="Times New Roman" panose="02020603050405020304" pitchFamily="18" charset="0"/>
                <a:cs typeface="Times New Roman" panose="02020603050405020304" pitchFamily="18" charset="0"/>
              </a:rPr>
              <a:t>, it has the potential to become a tree for birds of every kind to nest.    </a:t>
            </a:r>
          </a:p>
          <a:p>
            <a:pPr marL="0" indent="0">
              <a:lnSpc>
                <a:spcPct val="107000"/>
              </a:lnSpc>
              <a:spcBef>
                <a:spcPts val="0"/>
              </a:spcBef>
              <a:spcAft>
                <a:spcPts val="600"/>
              </a:spcAft>
              <a:buNone/>
            </a:pPr>
            <a:endParaRPr lang="en-US" sz="1000" b="1" kern="0" dirty="0">
              <a:latin typeface="Aptos" panose="020B0004020202020204" pitchFamily="34" charset="0"/>
              <a:ea typeface="Times New Roman" panose="02020603050405020304" pitchFamily="18" charset="0"/>
              <a:cs typeface="Times New Roman" panose="02020603050405020304" pitchFamily="18" charset="0"/>
            </a:endParaRPr>
          </a:p>
          <a:p>
            <a:pPr marL="0" indent="0">
              <a:lnSpc>
                <a:spcPct val="107000"/>
              </a:lnSpc>
              <a:spcBef>
                <a:spcPts val="0"/>
              </a:spcBef>
              <a:spcAft>
                <a:spcPts val="600"/>
              </a:spcAft>
              <a:buNone/>
            </a:pPr>
            <a:r>
              <a:rPr lang="en-US" b="1" kern="0" dirty="0">
                <a:effectLst/>
                <a:latin typeface="Aptos" panose="020B0004020202020204" pitchFamily="34" charset="0"/>
                <a:ea typeface="Times New Roman" panose="02020603050405020304" pitchFamily="18" charset="0"/>
                <a:cs typeface="Times New Roman" panose="02020603050405020304" pitchFamily="18" charset="0"/>
              </a:rPr>
              <a:t>Mtt 11:28-31</a:t>
            </a:r>
            <a:r>
              <a:rPr lang="en-US" kern="0" dirty="0">
                <a:effectLst/>
                <a:latin typeface="Aptos" panose="020B0004020202020204" pitchFamily="34" charset="0"/>
                <a:ea typeface="Times New Roman" panose="02020603050405020304" pitchFamily="18" charset="0"/>
                <a:cs typeface="Times New Roman" panose="02020603050405020304" pitchFamily="18" charset="0"/>
              </a:rPr>
              <a:t> Jesus declares that His yoke is easy and His burden is light and they will find rest for their souls.               Jesus is stating that His path, Christianity, has requirements and laws that will be a relief to those burdened under the Mosaical system. </a:t>
            </a:r>
            <a:r>
              <a:rPr lang="en-US" sz="1000" kern="0" dirty="0">
                <a:solidFill>
                  <a:srgbClr val="00B050"/>
                </a:solidFill>
                <a:effectLst/>
                <a:latin typeface="Aptos" panose="020B0004020202020204" pitchFamily="34" charset="0"/>
                <a:ea typeface="Times New Roman" panose="02020603050405020304" pitchFamily="18" charset="0"/>
                <a:cs typeface="Times New Roman" panose="02020603050405020304" pitchFamily="18" charset="0"/>
              </a:rPr>
              <a:t>Sum up Law/Prophets: love God/neighbor</a:t>
            </a:r>
            <a:endParaRPr lang="en-US"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kern="0" dirty="0">
                <a:effectLst/>
                <a:latin typeface="Aptos" panose="020B0004020202020204" pitchFamily="34" charset="0"/>
                <a:ea typeface="Times New Roman" panose="02020603050405020304" pitchFamily="18" charset="0"/>
                <a:cs typeface="Times New Roman" panose="02020603050405020304" pitchFamily="18" charset="0"/>
              </a:rPr>
              <a:t>Gal 5:18,22,23 “</a:t>
            </a:r>
            <a:r>
              <a:rPr lang="en-US" kern="0" dirty="0">
                <a:effectLst/>
                <a:latin typeface="Aptos" panose="020B0004020202020204" pitchFamily="34" charset="0"/>
                <a:ea typeface="Times New Roman" panose="02020603050405020304" pitchFamily="18" charset="0"/>
                <a:cs typeface="Times New Roman" panose="02020603050405020304" pitchFamily="18" charset="0"/>
              </a:rPr>
              <a:t>But if you are led by the Spirit, you are not under the Law.  </a:t>
            </a:r>
            <a:r>
              <a:rPr lang="en-US" baseline="30000" dirty="0">
                <a:effectLst/>
                <a:latin typeface="Aptos" panose="020B0004020202020204" pitchFamily="34" charset="0"/>
                <a:ea typeface="Aptos" panose="020B0004020202020204" pitchFamily="34" charset="0"/>
                <a:cs typeface="Times New Roman" panose="02020603050405020304" pitchFamily="18" charset="0"/>
              </a:rPr>
              <a:t>22 </a:t>
            </a:r>
            <a:r>
              <a:rPr lang="en-US" dirty="0">
                <a:effectLst/>
                <a:latin typeface="Aptos" panose="020B0004020202020204" pitchFamily="34" charset="0"/>
                <a:ea typeface="Aptos" panose="020B0004020202020204" pitchFamily="34" charset="0"/>
                <a:cs typeface="Times New Roman" panose="02020603050405020304" pitchFamily="18" charset="0"/>
              </a:rPr>
              <a:t>But the fruit of the Spirit is love, joy, peace, forbearance, kindness, goodness, faithfulness, </a:t>
            </a:r>
            <a:r>
              <a:rPr lang="en-US" baseline="30000" dirty="0">
                <a:effectLst/>
                <a:latin typeface="Aptos" panose="020B0004020202020204" pitchFamily="34" charset="0"/>
                <a:ea typeface="Aptos" panose="020B0004020202020204" pitchFamily="34" charset="0"/>
                <a:cs typeface="Times New Roman" panose="02020603050405020304" pitchFamily="18" charset="0"/>
              </a:rPr>
              <a:t>23 </a:t>
            </a:r>
            <a:r>
              <a:rPr lang="en-US" dirty="0">
                <a:effectLst/>
                <a:latin typeface="Aptos" panose="020B0004020202020204" pitchFamily="34" charset="0"/>
                <a:ea typeface="Aptos" panose="020B0004020202020204" pitchFamily="34" charset="0"/>
                <a:cs typeface="Times New Roman" panose="02020603050405020304" pitchFamily="18" charset="0"/>
              </a:rPr>
              <a:t>gentleness and self-control. Against such things there is no </a:t>
            </a:r>
            <a:r>
              <a:rPr lang="en-US" dirty="0" err="1">
                <a:effectLst/>
                <a:latin typeface="Aptos" panose="020B0004020202020204" pitchFamily="34" charset="0"/>
                <a:ea typeface="Aptos" panose="020B0004020202020204" pitchFamily="34" charset="0"/>
                <a:cs typeface="Times New Roman" panose="02020603050405020304" pitchFamily="18" charset="0"/>
              </a:rPr>
              <a:t>law.</a:t>
            </a:r>
            <a:r>
              <a:rPr lang="en-US" sz="1000" dirty="0" err="1">
                <a:solidFill>
                  <a:srgbClr val="00B050"/>
                </a:solidFill>
                <a:effectLst/>
                <a:latin typeface="Aptos" panose="020B0004020202020204" pitchFamily="34" charset="0"/>
                <a:ea typeface="Aptos" panose="020B0004020202020204" pitchFamily="34" charset="0"/>
                <a:cs typeface="Times New Roman" panose="02020603050405020304" pitchFamily="18" charset="0"/>
              </a:rPr>
              <a:t>H.S</a:t>
            </a:r>
            <a:r>
              <a:rPr lang="en-US" sz="10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 living growing</a:t>
            </a:r>
            <a:endParaRPr lang="en-US"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2400" b="1" dirty="0">
                <a:latin typeface="Calibri" panose="020F0502020204030204" pitchFamily="34" charset="0"/>
                <a:ea typeface="Calibri" panose="020F0502020204030204" pitchFamily="34" charset="0"/>
                <a:cs typeface="Times New Roman" panose="02020603050405020304" pitchFamily="18" charset="0"/>
              </a:rPr>
              <a:t>Second parable:</a:t>
            </a:r>
          </a:p>
          <a:p>
            <a:pPr marL="0" indent="0">
              <a:lnSpc>
                <a:spcPct val="107000"/>
              </a:lnSpc>
              <a:spcBef>
                <a:spcPts val="0"/>
              </a:spcBef>
              <a:spcAft>
                <a:spcPts val="600"/>
              </a:spcAft>
              <a:buNone/>
            </a:pP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“And again He said, ‘To what shall I compare the kingdom of God? It is like leaven, which a woman took and hid in three pecks of flour until it was all leavened.’”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28950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1800" b="1" kern="0" dirty="0">
              <a:effectLst/>
              <a:latin typeface="Aptos" panose="020B0004020202020204" pitchFamily="34" charset="0"/>
              <a:ea typeface="Times New Roman" panose="02020603050405020304" pitchFamily="18" charset="0"/>
              <a:cs typeface="Times New Roman" panose="02020603050405020304" pitchFamily="18" charset="0"/>
            </a:endParaRPr>
          </a:p>
          <a:p>
            <a:pPr marL="0" indent="0">
              <a:lnSpc>
                <a:spcPct val="107000"/>
              </a:lnSpc>
              <a:spcBef>
                <a:spcPts val="0"/>
              </a:spcBef>
              <a:spcAft>
                <a:spcPts val="600"/>
              </a:spcAft>
              <a:buNone/>
            </a:pPr>
            <a:endParaRPr lang="en-US" sz="1800" b="1" kern="0" dirty="0">
              <a:latin typeface="Aptos" panose="020B0004020202020204" pitchFamily="34" charset="0"/>
              <a:ea typeface="Times New Roman" panose="02020603050405020304" pitchFamily="18" charset="0"/>
              <a:cs typeface="Times New Roman" panose="02020603050405020304" pitchFamily="18" charset="0"/>
            </a:endParaRPr>
          </a:p>
          <a:p>
            <a:pPr marL="0" indent="0">
              <a:lnSpc>
                <a:spcPct val="107000"/>
              </a:lnSpc>
              <a:spcBef>
                <a:spcPts val="0"/>
              </a:spcBef>
              <a:spcAft>
                <a:spcPts val="600"/>
              </a:spcAft>
              <a:buNone/>
            </a:pPr>
            <a:r>
              <a:rPr lang="en-US" b="1" kern="0" dirty="0">
                <a:effectLst/>
                <a:latin typeface="Aptos" panose="020B0004020202020204" pitchFamily="34" charset="0"/>
                <a:ea typeface="Times New Roman" panose="02020603050405020304" pitchFamily="18" charset="0"/>
                <a:cs typeface="Times New Roman" panose="02020603050405020304" pitchFamily="18" charset="0"/>
              </a:rPr>
              <a:t>Mtt 10:42</a:t>
            </a:r>
            <a:r>
              <a:rPr lang="en-US" kern="0" dirty="0">
                <a:effectLst/>
                <a:latin typeface="Aptos" panose="020B0004020202020204" pitchFamily="34" charset="0"/>
                <a:ea typeface="Times New Roman" panose="02020603050405020304" pitchFamily="18" charset="0"/>
                <a:cs typeface="Times New Roman" panose="02020603050405020304" pitchFamily="18" charset="0"/>
              </a:rPr>
              <a:t> “</a:t>
            </a:r>
            <a:r>
              <a:rPr lang="en-US" dirty="0">
                <a:effectLst/>
                <a:latin typeface="Aptos" panose="020B0004020202020204" pitchFamily="34" charset="0"/>
                <a:ea typeface="Aptos" panose="020B0004020202020204" pitchFamily="34" charset="0"/>
                <a:cs typeface="Times New Roman" panose="02020603050405020304" pitchFamily="18" charset="0"/>
              </a:rPr>
              <a:t>And if anyone gives even a cup of cold water to one of these little ones who is My disciple, truly I tell you, that person will certainly not lose their reward.”</a:t>
            </a:r>
            <a:endParaRPr lang="en-US"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3460E6-FF44-C139-18BD-F820873A5A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3B80FC-9478-6E57-2CF2-3B9111151BB5}"/>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3EBBC9DF-D8E9-2654-4F1A-E01C2FF3A1B0}"/>
              </a:ext>
            </a:extLst>
          </p:cNvPr>
          <p:cNvSpPr>
            <a:spLocks noGrp="1"/>
          </p:cNvSpPr>
          <p:nvPr>
            <p:ph idx="1"/>
          </p:nvPr>
        </p:nvSpPr>
        <p:spPr>
          <a:xfrm>
            <a:off x="628650" y="379562"/>
            <a:ext cx="7886700" cy="5891842"/>
          </a:xfrm>
        </p:spPr>
        <p:txBody>
          <a:bodyPr>
            <a:normAutofit lnSpcReduction="10000"/>
          </a:bodyPr>
          <a:lstStyle/>
          <a:p>
            <a:pPr marL="0" marR="0">
              <a:lnSpc>
                <a:spcPct val="115000"/>
              </a:lnSpc>
              <a:spcAft>
                <a:spcPts val="8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Our reward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will be obtained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because we are kind, show love, share joy, exhibit patience and gentleness and other such qualities. </a:t>
            </a:r>
          </a:p>
          <a:p>
            <a:pPr marL="0" marR="0">
              <a:lnSpc>
                <a:spcPct val="115000"/>
              </a:lnSpc>
              <a:spcAft>
                <a:spcPts val="800"/>
              </a:spcAft>
            </a:pP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In describing the Kingdom of God as leaven hidden in the dough of a woman’s baking bread, I think Christ is saying that people will be converted by the quiet deeds of love and not miraculous deeds of healing.</a:t>
            </a:r>
            <a:r>
              <a:rPr lang="en-US" sz="2400" kern="0" dirty="0">
                <a:latin typeface="Aptos" panose="020B0004020202020204" pitchFamily="34" charset="0"/>
                <a:ea typeface="Times New Roman" panose="02020603050405020304" pitchFamily="18" charset="0"/>
                <a:cs typeface="Times New Roman" panose="02020603050405020304" pitchFamily="18" charset="0"/>
              </a:rPr>
              <a:t> </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Miraculous actions have disappeared, but love has not. If you want to know where God’s kingdom is today, you simply need to look in the mirror. God doesn’t require greatness – just commitment and compassion. The kingdom of God is ordinary and mundane, BUT it is transformative and infectious, and the kingdom of God is practiced in community.</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32677243"/>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457</TotalTime>
  <Words>810</Words>
  <Application>Microsoft Office PowerPoint</Application>
  <PresentationFormat>On-screen Show (4:3)</PresentationFormat>
  <Paragraphs>34</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Aptos</vt:lpstr>
      <vt:lpstr>Arial</vt:lpstr>
      <vt:lpstr>Calibri</vt:lpstr>
      <vt:lpstr>Calibri Light</vt:lpstr>
      <vt:lpstr>Times New Roman</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52</cp:revision>
  <dcterms:created xsi:type="dcterms:W3CDTF">2019-04-11T15:26:57Z</dcterms:created>
  <dcterms:modified xsi:type="dcterms:W3CDTF">2025-05-27T17:54:24Z</dcterms:modified>
</cp:coreProperties>
</file>