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0" r:id="rId11"/>
    <p:sldId id="32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1ED909-3456-4AD2-A98A-7C186948DDE2}" v="10" dt="2025-06-26T22:10:28.3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BA1ED909-3456-4AD2-A98A-7C186948DDE2}"/>
    <pc:docChg chg="undo custSel addSld delSld modSld">
      <pc:chgData name="James Young" userId="7f8d7c9cdb576883" providerId="LiveId" clId="{BA1ED909-3456-4AD2-A98A-7C186948DDE2}" dt="2025-06-30T17:15:03.436" v="813" actId="20577"/>
      <pc:docMkLst>
        <pc:docMk/>
      </pc:docMkLst>
      <pc:sldChg chg="modSp mod">
        <pc:chgData name="James Young" userId="7f8d7c9cdb576883" providerId="LiveId" clId="{BA1ED909-3456-4AD2-A98A-7C186948DDE2}" dt="2025-06-26T22:01:54.343" v="61" actId="27636"/>
        <pc:sldMkLst>
          <pc:docMk/>
          <pc:sldMk cId="2838560389" sldId="296"/>
        </pc:sldMkLst>
        <pc:spChg chg="mod">
          <ac:chgData name="James Young" userId="7f8d7c9cdb576883" providerId="LiveId" clId="{BA1ED909-3456-4AD2-A98A-7C186948DDE2}" dt="2025-06-26T22:01:54.343" v="61" actId="27636"/>
          <ac:spMkLst>
            <pc:docMk/>
            <pc:sldMk cId="2838560389" sldId="296"/>
            <ac:spMk id="3" creationId="{708276BC-A706-40B5-B51D-6AA00A059507}"/>
          </ac:spMkLst>
        </pc:spChg>
      </pc:sldChg>
      <pc:sldChg chg="modSp mod">
        <pc:chgData name="James Young" userId="7f8d7c9cdb576883" providerId="LiveId" clId="{BA1ED909-3456-4AD2-A98A-7C186948DDE2}" dt="2025-06-30T16:11:11.910" v="399" actId="20577"/>
        <pc:sldMkLst>
          <pc:docMk/>
          <pc:sldMk cId="3390102180" sldId="311"/>
        </pc:sldMkLst>
        <pc:spChg chg="mod">
          <ac:chgData name="James Young" userId="7f8d7c9cdb576883" providerId="LiveId" clId="{BA1ED909-3456-4AD2-A98A-7C186948DDE2}" dt="2025-06-30T16:11:11.910" v="399" actId="20577"/>
          <ac:spMkLst>
            <pc:docMk/>
            <pc:sldMk cId="3390102180" sldId="311"/>
            <ac:spMk id="3" creationId="{708276BC-A706-40B5-B51D-6AA00A059507}"/>
          </ac:spMkLst>
        </pc:spChg>
      </pc:sldChg>
      <pc:sldChg chg="modSp mod">
        <pc:chgData name="James Young" userId="7f8d7c9cdb576883" providerId="LiveId" clId="{BA1ED909-3456-4AD2-A98A-7C186948DDE2}" dt="2025-06-30T16:10:03.186" v="308" actId="5793"/>
        <pc:sldMkLst>
          <pc:docMk/>
          <pc:sldMk cId="2438453614" sldId="316"/>
        </pc:sldMkLst>
        <pc:spChg chg="mod">
          <ac:chgData name="James Young" userId="7f8d7c9cdb576883" providerId="LiveId" clId="{BA1ED909-3456-4AD2-A98A-7C186948DDE2}" dt="2025-06-30T16:10:03.186" v="308" actId="5793"/>
          <ac:spMkLst>
            <pc:docMk/>
            <pc:sldMk cId="2438453614" sldId="316"/>
            <ac:spMk id="3" creationId="{708276BC-A706-40B5-B51D-6AA00A059507}"/>
          </ac:spMkLst>
        </pc:spChg>
      </pc:sldChg>
      <pc:sldChg chg="modSp mod">
        <pc:chgData name="James Young" userId="7f8d7c9cdb576883" providerId="LiveId" clId="{BA1ED909-3456-4AD2-A98A-7C186948DDE2}" dt="2025-06-30T16:09:06.956" v="268" actId="20577"/>
        <pc:sldMkLst>
          <pc:docMk/>
          <pc:sldMk cId="2029461572" sldId="317"/>
        </pc:sldMkLst>
        <pc:spChg chg="mod">
          <ac:chgData name="James Young" userId="7f8d7c9cdb576883" providerId="LiveId" clId="{BA1ED909-3456-4AD2-A98A-7C186948DDE2}" dt="2025-06-30T16:09:06.956" v="268" actId="20577"/>
          <ac:spMkLst>
            <pc:docMk/>
            <pc:sldMk cId="2029461572" sldId="317"/>
            <ac:spMk id="3" creationId="{708276BC-A706-40B5-B51D-6AA00A059507}"/>
          </ac:spMkLst>
        </pc:spChg>
      </pc:sldChg>
      <pc:sldChg chg="del">
        <pc:chgData name="James Young" userId="7f8d7c9cdb576883" providerId="LiveId" clId="{BA1ED909-3456-4AD2-A98A-7C186948DDE2}" dt="2025-06-26T22:02:03.405" v="62" actId="2696"/>
        <pc:sldMkLst>
          <pc:docMk/>
          <pc:sldMk cId="2681046262" sldId="319"/>
        </pc:sldMkLst>
      </pc:sldChg>
      <pc:sldChg chg="del">
        <pc:chgData name="James Young" userId="7f8d7c9cdb576883" providerId="LiveId" clId="{BA1ED909-3456-4AD2-A98A-7C186948DDE2}" dt="2025-06-26T22:10:38.915" v="119" actId="2696"/>
        <pc:sldMkLst>
          <pc:docMk/>
          <pc:sldMk cId="4031329310" sldId="324"/>
        </pc:sldMkLst>
      </pc:sldChg>
      <pc:sldChg chg="modSp mod">
        <pc:chgData name="James Young" userId="7f8d7c9cdb576883" providerId="LiveId" clId="{BA1ED909-3456-4AD2-A98A-7C186948DDE2}" dt="2025-06-30T17:10:18.034" v="764" actId="20577"/>
        <pc:sldMkLst>
          <pc:docMk/>
          <pc:sldMk cId="2535498520" sldId="325"/>
        </pc:sldMkLst>
        <pc:spChg chg="mod">
          <ac:chgData name="James Young" userId="7f8d7c9cdb576883" providerId="LiveId" clId="{BA1ED909-3456-4AD2-A98A-7C186948DDE2}" dt="2025-06-30T17:10:18.034" v="764" actId="20577"/>
          <ac:spMkLst>
            <pc:docMk/>
            <pc:sldMk cId="2535498520" sldId="325"/>
            <ac:spMk id="3" creationId="{708276BC-A706-40B5-B51D-6AA00A059507}"/>
          </ac:spMkLst>
        </pc:spChg>
      </pc:sldChg>
      <pc:sldChg chg="modSp mod">
        <pc:chgData name="James Young" userId="7f8d7c9cdb576883" providerId="LiveId" clId="{BA1ED909-3456-4AD2-A98A-7C186948DDE2}" dt="2025-06-30T17:07:26.338" v="742" actId="6549"/>
        <pc:sldMkLst>
          <pc:docMk/>
          <pc:sldMk cId="3328950240" sldId="326"/>
        </pc:sldMkLst>
        <pc:spChg chg="mod">
          <ac:chgData name="James Young" userId="7f8d7c9cdb576883" providerId="LiveId" clId="{BA1ED909-3456-4AD2-A98A-7C186948DDE2}" dt="2025-06-30T17:07:26.338" v="742" actId="6549"/>
          <ac:spMkLst>
            <pc:docMk/>
            <pc:sldMk cId="3328950240" sldId="326"/>
            <ac:spMk id="3" creationId="{708276BC-A706-40B5-B51D-6AA00A059507}"/>
          </ac:spMkLst>
        </pc:spChg>
      </pc:sldChg>
      <pc:sldChg chg="modSp mod">
        <pc:chgData name="James Young" userId="7f8d7c9cdb576883" providerId="LiveId" clId="{BA1ED909-3456-4AD2-A98A-7C186948DDE2}" dt="2025-06-30T16:12:10.320" v="439" actId="20577"/>
        <pc:sldMkLst>
          <pc:docMk/>
          <pc:sldMk cId="1318643211" sldId="327"/>
        </pc:sldMkLst>
        <pc:spChg chg="mod">
          <ac:chgData name="James Young" userId="7f8d7c9cdb576883" providerId="LiveId" clId="{BA1ED909-3456-4AD2-A98A-7C186948DDE2}" dt="2025-06-30T16:12:10.320" v="439" actId="20577"/>
          <ac:spMkLst>
            <pc:docMk/>
            <pc:sldMk cId="1318643211" sldId="327"/>
            <ac:spMk id="3" creationId="{708276BC-A706-40B5-B51D-6AA00A059507}"/>
          </ac:spMkLst>
        </pc:spChg>
      </pc:sldChg>
      <pc:sldChg chg="modSp add mod">
        <pc:chgData name="James Young" userId="7f8d7c9cdb576883" providerId="LiveId" clId="{BA1ED909-3456-4AD2-A98A-7C186948DDE2}" dt="2025-06-30T16:04:52.010" v="247" actId="20577"/>
        <pc:sldMkLst>
          <pc:docMk/>
          <pc:sldMk cId="3595205823" sldId="328"/>
        </pc:sldMkLst>
        <pc:spChg chg="mod">
          <ac:chgData name="James Young" userId="7f8d7c9cdb576883" providerId="LiveId" clId="{BA1ED909-3456-4AD2-A98A-7C186948DDE2}" dt="2025-06-30T16:04:52.010" v="247" actId="20577"/>
          <ac:spMkLst>
            <pc:docMk/>
            <pc:sldMk cId="3595205823" sldId="328"/>
            <ac:spMk id="3" creationId="{5B2EE1A6-FD46-4C3B-19FC-68EDB32B82B6}"/>
          </ac:spMkLst>
        </pc:spChg>
      </pc:sldChg>
      <pc:sldChg chg="modSp add mod">
        <pc:chgData name="James Young" userId="7f8d7c9cdb576883" providerId="LiveId" clId="{BA1ED909-3456-4AD2-A98A-7C186948DDE2}" dt="2025-06-30T17:12:02.041" v="800" actId="20577"/>
        <pc:sldMkLst>
          <pc:docMk/>
          <pc:sldMk cId="3456410411" sldId="329"/>
        </pc:sldMkLst>
        <pc:spChg chg="mod">
          <ac:chgData name="James Young" userId="7f8d7c9cdb576883" providerId="LiveId" clId="{BA1ED909-3456-4AD2-A98A-7C186948DDE2}" dt="2025-06-30T17:12:02.041" v="800" actId="20577"/>
          <ac:spMkLst>
            <pc:docMk/>
            <pc:sldMk cId="3456410411" sldId="329"/>
            <ac:spMk id="3" creationId="{2F7DC350-56D0-6F28-95AB-180559795DB7}"/>
          </ac:spMkLst>
        </pc:spChg>
      </pc:sldChg>
      <pc:sldChg chg="modSp add mod">
        <pc:chgData name="James Young" userId="7f8d7c9cdb576883" providerId="LiveId" clId="{BA1ED909-3456-4AD2-A98A-7C186948DDE2}" dt="2025-06-30T17:15:03.436" v="813" actId="20577"/>
        <pc:sldMkLst>
          <pc:docMk/>
          <pc:sldMk cId="2608169330" sldId="330"/>
        </pc:sldMkLst>
        <pc:spChg chg="mod">
          <ac:chgData name="James Young" userId="7f8d7c9cdb576883" providerId="LiveId" clId="{BA1ED909-3456-4AD2-A98A-7C186948DDE2}" dt="2025-06-30T17:15:03.436" v="813" actId="20577"/>
          <ac:spMkLst>
            <pc:docMk/>
            <pc:sldMk cId="2608169330" sldId="330"/>
            <ac:spMk id="3" creationId="{1F624FB9-4E92-DEC5-AE70-6A48D510FAC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46B29-6897-4937-20E2-DDAB1E84F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9D9C9E-63D8-8CBF-0A7B-BCC06B2DC67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F624FB9-4E92-DEC5-AE70-6A48D510FACB}"/>
              </a:ext>
            </a:extLst>
          </p:cNvPr>
          <p:cNvSpPr>
            <a:spLocks noGrp="1"/>
          </p:cNvSpPr>
          <p:nvPr>
            <p:ph idx="1"/>
          </p:nvPr>
        </p:nvSpPr>
        <p:spPr>
          <a:xfrm>
            <a:off x="628650" y="379562"/>
            <a:ext cx="7886700" cy="5891842"/>
          </a:xfrm>
        </p:spPr>
        <p:txBody>
          <a:bodyPr>
            <a:normAutofit/>
          </a:bodyPr>
          <a:lstStyle/>
          <a:p>
            <a:pPr lvl="0"/>
            <a:r>
              <a:rPr lang="en-US" u="sng" dirty="0"/>
              <a:t>We would learn to pray and put ALL others first</a:t>
            </a:r>
            <a:r>
              <a:rPr lang="en-US" dirty="0"/>
              <a:t>?  </a:t>
            </a:r>
          </a:p>
          <a:p>
            <a:pPr marL="0" lvl="0" indent="0">
              <a:buNone/>
            </a:pPr>
            <a:r>
              <a:rPr lang="en-US" b="1" dirty="0"/>
              <a:t>Lk 6:27,28,35 </a:t>
            </a:r>
            <a:r>
              <a:rPr lang="en-US" dirty="0"/>
              <a:t>“But I say </a:t>
            </a:r>
            <a:r>
              <a:rPr lang="en-US" b="1" dirty="0"/>
              <a:t>to you who hear, </a:t>
            </a:r>
            <a:r>
              <a:rPr lang="en-US" dirty="0"/>
              <a:t>love your enemies, do good to those who hate you, bless those who curse you.  . . . but love your enemies, and do good, and lend, expecting nothing in return; and your reward will be great, and you will be sons of the Most Hight; for He Himself is kind to ungrateful and evil men.’”</a:t>
            </a:r>
          </a:p>
          <a:p>
            <a:pPr lvl="0"/>
            <a:r>
              <a:rPr lang="en-US" u="sng" dirty="0"/>
              <a:t>We would live our lives </a:t>
            </a:r>
            <a:r>
              <a:rPr lang="en-US" u="sng"/>
              <a:t>so as to </a:t>
            </a:r>
            <a:r>
              <a:rPr lang="en-US" u="sng" dirty="0"/>
              <a:t>bring glory to the Father</a:t>
            </a:r>
            <a:r>
              <a:rPr lang="en-US" dirty="0"/>
              <a:t>?    </a:t>
            </a:r>
          </a:p>
          <a:p>
            <a:pPr marL="0" lvl="0" indent="0">
              <a:buNone/>
            </a:pPr>
            <a:r>
              <a:rPr lang="en-US" b="1" dirty="0"/>
              <a:t>Mt 5:16 “</a:t>
            </a:r>
            <a:r>
              <a:rPr lang="en-US" dirty="0"/>
              <a:t>Let your light shine before men in such a way that they may see your good works, and glorify your Father who is in heaven.”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8169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D6E06-D599-B24B-0DBE-77DCB8EA4D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0823E-8A47-C401-D42E-C6F9D1DF1C2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B2EE1A6-FD46-4C3B-19FC-68EDB32B82B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So, Who Are We Listening To and Following?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1 Cor 11:1 “</a:t>
            </a:r>
            <a:r>
              <a:rPr lang="en-US" dirty="0"/>
              <a:t>Be ye imitators of me, just as I also am of Christ.”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520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Who Are We Listening To?</a:t>
            </a:r>
          </a:p>
          <a:p>
            <a:pPr marL="0" indent="0" algn="ctr">
              <a:buNone/>
            </a:pPr>
            <a:endParaRPr lang="en-US" sz="1600" dirty="0"/>
          </a:p>
          <a:p>
            <a:pPr marL="0" indent="0">
              <a:buNone/>
            </a:pPr>
            <a:r>
              <a:rPr lang="en-US" b="1" dirty="0"/>
              <a:t>Mt 13:3, 9</a:t>
            </a:r>
            <a:r>
              <a:rPr lang="en-US" dirty="0"/>
              <a:t> “And He spoke many things to them in parables, saying, . . .. He who has ears, let him hear.”</a:t>
            </a:r>
          </a:p>
          <a:p>
            <a:pPr marL="0" algn="ctr">
              <a:lnSpc>
                <a:spcPct val="115000"/>
              </a:lnSpc>
              <a:spcAft>
                <a:spcPts val="800"/>
              </a:spcAft>
              <a:buNone/>
            </a:pP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dirty="0"/>
              <a:t>Then, </a:t>
            </a:r>
            <a:r>
              <a:rPr lang="en-US" b="1" dirty="0"/>
              <a:t>Mt 13:13-15 </a:t>
            </a:r>
            <a:r>
              <a:rPr lang="en-US" dirty="0"/>
              <a:t>“Therefore I speak to them in parables; because while seeing they do not see, and while hearing they do not hear, nor do they understand. ….You will keep on hearing, but will not understand; you will keep on seeing, but will not perceive; for the </a:t>
            </a:r>
            <a:r>
              <a:rPr lang="en-US" b="1" dirty="0"/>
              <a:t>heart of this people has become dull , and they have</a:t>
            </a:r>
            <a:r>
              <a:rPr lang="en-US" dirty="0"/>
              <a:t> </a:t>
            </a:r>
            <a:r>
              <a:rPr lang="en-US" b="1" dirty="0"/>
              <a:t>closed their eyes</a:t>
            </a:r>
            <a:r>
              <a:rPr lang="en-US" dirty="0"/>
              <a:t>, otherwise they would see with their eyes, hear with their ears, and understand with their heart and return, and </a:t>
            </a:r>
            <a:r>
              <a:rPr lang="en-US" b="1" dirty="0"/>
              <a:t>I would heal them.</a:t>
            </a:r>
            <a:r>
              <a:rPr lang="en-US" dirty="0"/>
              <a:t>” </a:t>
            </a:r>
          </a:p>
          <a:p>
            <a:r>
              <a:rPr lang="en-US" dirty="0"/>
              <a:t>John writes in </a:t>
            </a:r>
            <a:r>
              <a:rPr lang="en-US" b="1" dirty="0"/>
              <a:t>1 John 4:6 </a:t>
            </a:r>
            <a:r>
              <a:rPr lang="en-US" dirty="0"/>
              <a:t>“We are from God; he who knows God listens to us; he who is not from God does not listen to us. By this we know the spirit of truth and the spirit of error.” </a:t>
            </a:r>
            <a:r>
              <a:rPr lang="en-US" sz="1000" dirty="0">
                <a:solidFill>
                  <a:srgbClr val="00B050"/>
                </a:solidFill>
              </a:rPr>
              <a:t>self-assurance/pride</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Mtt 26:69,70,75  “</a:t>
            </a:r>
            <a:r>
              <a:rPr lang="en-US" sz="3200" dirty="0"/>
              <a:t>Now Peter was sitting outside in the courtyard. And a servant girl came up to him and said, “You also were with Jesus the Galilean.” </a:t>
            </a:r>
            <a:r>
              <a:rPr lang="en-US" sz="3200" baseline="30000" dirty="0"/>
              <a:t>70 </a:t>
            </a:r>
            <a:r>
              <a:rPr lang="en-US" sz="3200" dirty="0"/>
              <a:t>But he denied it before them all, saying, “I do not know what you mean.” And immediately the rooster crowed. </a:t>
            </a:r>
            <a:r>
              <a:rPr lang="en-US" sz="3200" baseline="30000" dirty="0"/>
              <a:t>75 </a:t>
            </a:r>
            <a:r>
              <a:rPr lang="en-US" sz="3200" dirty="0"/>
              <a:t>And Peter remembered the saying of Jesus, “Before the rooster crows, you will deny me three times.” And he went out and wept bitterly.”</a:t>
            </a:r>
            <a:r>
              <a:rPr lang="en-US" sz="1000" dirty="0">
                <a:solidFill>
                  <a:srgbClr val="00B050"/>
                </a:solidFill>
              </a:rPr>
              <a:t>  pride before fall   even worse…</a:t>
            </a:r>
            <a:endParaRPr lang="en-US" sz="3200"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Mt 16:21-23 </a:t>
            </a:r>
            <a:r>
              <a:rPr lang="en-US" dirty="0"/>
              <a:t>“From that time Jesus began to show His disciples that He must go to Jerusalem and suffer many things from the elders and chief priests and scribes, and be killed, and be raised up on the third day. </a:t>
            </a:r>
          </a:p>
          <a:p>
            <a:pPr marL="0" indent="0">
              <a:buNone/>
            </a:pPr>
            <a:r>
              <a:rPr lang="en-US" dirty="0"/>
              <a:t>Peter took Him aside and began to rebuke Him, saying, ‘God forbid it, Lord! This shall never happen to You.’</a:t>
            </a:r>
          </a:p>
          <a:p>
            <a:pPr marL="0" indent="0">
              <a:buNone/>
            </a:pPr>
            <a:r>
              <a:rPr lang="en-US" dirty="0"/>
              <a:t>But Jesus turned and said to Peter, ‘Get behind Me Satan! For you are a stumbling block to me; </a:t>
            </a:r>
            <a:r>
              <a:rPr lang="en-US" b="1" dirty="0"/>
              <a:t>for you are not setting your mind on God’s interests, but man’s.</a:t>
            </a:r>
            <a:r>
              <a:rPr lang="en-US" dirty="0"/>
              <a:t>”</a:t>
            </a:r>
            <a:r>
              <a:rPr lang="en-US" sz="1000" dirty="0">
                <a:solidFill>
                  <a:srgbClr val="00B050"/>
                </a:solidFill>
              </a:rPr>
              <a:t>   Peter listening to who?    Such worldliness – seeds/thorns        more bad news….</a:t>
            </a:r>
            <a:endParaRPr lang="en-US" dirty="0"/>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Mt 26:49-54  </a:t>
            </a:r>
            <a:r>
              <a:rPr lang="en-US" sz="3200" dirty="0"/>
              <a:t>“Then they came and laid hands on Jesus and seized Him. And behold, one of those who was with Jesus reached and drew out his sword and struck the slave of the high priest and cut off his ear.”  </a:t>
            </a:r>
            <a:r>
              <a:rPr lang="en-US" sz="1000" dirty="0">
                <a:solidFill>
                  <a:srgbClr val="00B050"/>
                </a:solidFill>
              </a:rPr>
              <a:t>who is this?    Review his failures</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What is the correct path for seeing and hearing what it is that God puts into our lives?      </a:t>
            </a:r>
          </a:p>
          <a:p>
            <a:pPr marL="0" indent="0">
              <a:lnSpc>
                <a:spcPct val="107000"/>
              </a:lnSpc>
              <a:spcBef>
                <a:spcPts val="0"/>
              </a:spcBef>
              <a:spcAft>
                <a:spcPts val="600"/>
              </a:spcAft>
              <a:buNone/>
            </a:pPr>
            <a:endParaRPr lang="en-US" sz="1600" b="1" dirty="0"/>
          </a:p>
          <a:p>
            <a:pPr marL="514350" indent="-514350">
              <a:lnSpc>
                <a:spcPct val="107000"/>
              </a:lnSpc>
              <a:spcBef>
                <a:spcPts val="0"/>
              </a:spcBef>
              <a:spcAft>
                <a:spcPts val="600"/>
              </a:spcAft>
              <a:buAutoNum type="arabicParenR"/>
            </a:pPr>
            <a:r>
              <a:rPr lang="en-US" b="1" dirty="0"/>
              <a:t>James 1:5 </a:t>
            </a:r>
            <a:r>
              <a:rPr lang="en-US" dirty="0"/>
              <a:t>“But if any of you lacks wisdom, let him ask of God, who gives to all generously and without reproach.”  Go to God in prayer to receive a spirit of understanding and obedience.         </a:t>
            </a:r>
          </a:p>
          <a:p>
            <a:pPr marL="514350" indent="-514350">
              <a:lnSpc>
                <a:spcPct val="107000"/>
              </a:lnSpc>
              <a:spcBef>
                <a:spcPts val="0"/>
              </a:spcBef>
              <a:spcAft>
                <a:spcPts val="600"/>
              </a:spcAft>
              <a:buAutoNum type="arabicParenR"/>
            </a:pPr>
            <a:r>
              <a:rPr lang="en-US" b="1" dirty="0"/>
              <a:t>Rom 15:4 </a:t>
            </a:r>
            <a:r>
              <a:rPr lang="en-US" dirty="0"/>
              <a:t>“For whatever was written in earlier times was written for our instruction, so that through perseverance and the encouragement of Scripture we might have hope.” </a:t>
            </a:r>
            <a:r>
              <a:rPr lang="en-US" sz="1000" dirty="0">
                <a:solidFill>
                  <a:srgbClr val="00B050"/>
                </a:solidFill>
              </a:rPr>
              <a:t>Saul vs Shadrach, David</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lnSpc>
                <a:spcPct val="107000"/>
              </a:lnSpc>
              <a:spcBef>
                <a:spcPts val="0"/>
              </a:spcBef>
              <a:spcAft>
                <a:spcPts val="600"/>
              </a:spcAft>
              <a:buAutoNum type="arabicParenR" startAt="3"/>
            </a:pPr>
            <a:r>
              <a:rPr lang="en-US" b="1" dirty="0"/>
              <a:t>2 Tim 3:16,17 </a:t>
            </a:r>
            <a:r>
              <a:rPr lang="en-US" dirty="0"/>
              <a:t>“All Scripture is inspired by God and profitable </a:t>
            </a:r>
            <a:r>
              <a:rPr lang="en-US" b="1" dirty="0"/>
              <a:t>for teaching,</a:t>
            </a:r>
            <a:r>
              <a:rPr lang="en-US" dirty="0"/>
              <a:t>  for reproof/correction, for </a:t>
            </a:r>
            <a:r>
              <a:rPr lang="en-US" u="sng" dirty="0"/>
              <a:t>training in righteousness</a:t>
            </a:r>
            <a:r>
              <a:rPr lang="en-US" dirty="0"/>
              <a:t>; so that the </a:t>
            </a:r>
            <a:r>
              <a:rPr lang="en-US" i="1" dirty="0"/>
              <a:t>man of God</a:t>
            </a:r>
            <a:r>
              <a:rPr lang="en-US" dirty="0"/>
              <a:t> may be adequate, - </a:t>
            </a:r>
            <a:r>
              <a:rPr lang="en-US" b="1" dirty="0"/>
              <a:t>equipped for every good work.</a:t>
            </a:r>
            <a:r>
              <a:rPr lang="en-US" dirty="0"/>
              <a:t>”</a:t>
            </a:r>
          </a:p>
          <a:p>
            <a:pPr marL="0" indent="0">
              <a:lnSpc>
                <a:spcPct val="107000"/>
              </a:lnSpc>
              <a:spcBef>
                <a:spcPts val="0"/>
              </a:spcBef>
              <a:spcAft>
                <a:spcPts val="600"/>
              </a:spcAft>
              <a:buNone/>
            </a:pPr>
            <a:r>
              <a:rPr lang="en-US" b="1" dirty="0"/>
              <a:t>4) Col 3:1-3 </a:t>
            </a:r>
            <a:r>
              <a:rPr lang="en-US" dirty="0">
                <a:latin typeface="+mj-lt"/>
              </a:rPr>
              <a:t>(</a:t>
            </a:r>
            <a:r>
              <a:rPr lang="en-US" sz="1400" i="1" dirty="0">
                <a:latin typeface="+mj-lt"/>
              </a:rPr>
              <a:t>paraphrased</a:t>
            </a:r>
            <a:r>
              <a:rPr lang="en-US" dirty="0">
                <a:latin typeface="+mj-lt"/>
              </a:rPr>
              <a:t>) </a:t>
            </a:r>
            <a:r>
              <a:rPr lang="en-US" dirty="0"/>
              <a:t> “Since you have been raised with Christ, set your hearts on things above where Christ is and not on earthly things. For you died and now your life is hidden with Christ in God.”</a:t>
            </a:r>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Follow = learn???</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5C394-9402-EB34-B1AD-61886737E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A31A1-0304-97C9-96B7-79069741C3F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F7DC350-56D0-6F28-95AB-180559795DB7}"/>
              </a:ext>
            </a:extLst>
          </p:cNvPr>
          <p:cNvSpPr>
            <a:spLocks noGrp="1"/>
          </p:cNvSpPr>
          <p:nvPr>
            <p:ph idx="1"/>
          </p:nvPr>
        </p:nvSpPr>
        <p:spPr>
          <a:xfrm>
            <a:off x="628650" y="379562"/>
            <a:ext cx="7886700" cy="5891842"/>
          </a:xfrm>
        </p:spPr>
        <p:txBody>
          <a:bodyPr>
            <a:normAutofit/>
          </a:bodyPr>
          <a:lstStyle/>
          <a:p>
            <a:pPr marL="0" lvl="0" indent="0">
              <a:buNone/>
            </a:pPr>
            <a:r>
              <a:rPr lang="en-US" u="sng" dirty="0"/>
              <a:t>We would see the importance of reaching the lost, remembering that this was why Christ came</a:t>
            </a:r>
            <a:r>
              <a:rPr lang="en-US" dirty="0"/>
              <a:t>:   </a:t>
            </a:r>
          </a:p>
          <a:p>
            <a:pPr marL="0" lvl="0" indent="0">
              <a:buNone/>
            </a:pPr>
            <a:r>
              <a:rPr lang="en-US" b="1" dirty="0"/>
              <a:t>1 Peter 3:15 </a:t>
            </a:r>
            <a:r>
              <a:rPr lang="en-US" dirty="0"/>
              <a:t>“But  sanctify Christ as LORD in your hearts, </a:t>
            </a:r>
            <a:r>
              <a:rPr lang="en-US" b="1" dirty="0"/>
              <a:t>always being ready to make a defense to everyone who asks you</a:t>
            </a:r>
            <a:r>
              <a:rPr lang="en-US" dirty="0"/>
              <a:t> to give and account for the hope that is in you, yet with gentleness and reverence.”</a:t>
            </a:r>
          </a:p>
          <a:p>
            <a:pPr lvl="0"/>
            <a:r>
              <a:rPr lang="en-US" u="sng" dirty="0"/>
              <a:t>We would learn to love God first and others second? Our lives would mimic that of the Lord and the Good Samaritan in helping others</a:t>
            </a:r>
            <a:r>
              <a:rPr lang="en-US" dirty="0"/>
              <a:t>? </a:t>
            </a:r>
          </a:p>
          <a:p>
            <a:pPr lvl="0"/>
            <a:r>
              <a:rPr lang="en-US" b="1" dirty="0"/>
              <a:t>Mt 16:24 </a:t>
            </a:r>
            <a:r>
              <a:rPr lang="en-US" dirty="0"/>
              <a:t>“Then Jesus said to His </a:t>
            </a:r>
            <a:r>
              <a:rPr lang="en-US" b="1" dirty="0"/>
              <a:t>disciples</a:t>
            </a:r>
            <a:r>
              <a:rPr lang="en-US" dirty="0"/>
              <a:t>, ‘If anyone wishes </a:t>
            </a:r>
            <a:r>
              <a:rPr lang="en-US" b="1" dirty="0"/>
              <a:t>to come after Me, </a:t>
            </a:r>
            <a:r>
              <a:rPr lang="en-US" dirty="0"/>
              <a:t>he must deny himself, and take up his cross and follow me.”</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64104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461</TotalTime>
  <Words>926</Words>
  <Application>Microsoft Office PowerPoint</Application>
  <PresentationFormat>On-screen Show (4:3)</PresentationFormat>
  <Paragraphs>35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2025-06-30T17:15:04Z</dcterms:modified>
</cp:coreProperties>
</file>