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31" r:id="rId10"/>
    <p:sldId id="330" r:id="rId11"/>
    <p:sldId id="329" r:id="rId12"/>
    <p:sldId id="328" r:id="rId13"/>
    <p:sldId id="334" r:id="rId14"/>
    <p:sldId id="333" r:id="rId15"/>
    <p:sldId id="332" r:id="rId16"/>
    <p:sldId id="338" r:id="rId17"/>
    <p:sldId id="337" r:id="rId18"/>
    <p:sldId id="336" r:id="rId19"/>
    <p:sldId id="335" r:id="rId20"/>
    <p:sldId id="324"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E37BC9-FBD8-4819-90EE-8E765B7C0DC9}" v="21" dt="2025-07-29T18:58:56.8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31E37BC9-FBD8-4819-90EE-8E765B7C0DC9}"/>
    <pc:docChg chg="custSel addSld delSld modSld">
      <pc:chgData name="James Young" userId="7f8d7c9cdb576883" providerId="LiveId" clId="{31E37BC9-FBD8-4819-90EE-8E765B7C0DC9}" dt="2025-07-29T19:17:22.706" v="975" actId="20577"/>
      <pc:docMkLst>
        <pc:docMk/>
      </pc:docMkLst>
      <pc:sldChg chg="modSp mod">
        <pc:chgData name="James Young" userId="7f8d7c9cdb576883" providerId="LiveId" clId="{31E37BC9-FBD8-4819-90EE-8E765B7C0DC9}" dt="2025-07-29T18:40:28.439" v="59" actId="255"/>
        <pc:sldMkLst>
          <pc:docMk/>
          <pc:sldMk cId="2838560389" sldId="296"/>
        </pc:sldMkLst>
        <pc:spChg chg="mod">
          <ac:chgData name="James Young" userId="7f8d7c9cdb576883" providerId="LiveId" clId="{31E37BC9-FBD8-4819-90EE-8E765B7C0DC9}" dt="2025-07-29T18:40:28.439" v="59" actId="255"/>
          <ac:spMkLst>
            <pc:docMk/>
            <pc:sldMk cId="2838560389" sldId="296"/>
            <ac:spMk id="3" creationId="{708276BC-A706-40B5-B51D-6AA00A059507}"/>
          </ac:spMkLst>
        </pc:spChg>
      </pc:sldChg>
      <pc:sldChg chg="modSp mod">
        <pc:chgData name="James Young" userId="7f8d7c9cdb576883" providerId="LiveId" clId="{31E37BC9-FBD8-4819-90EE-8E765B7C0DC9}" dt="2025-07-29T19:02:05.481" v="388" actId="20577"/>
        <pc:sldMkLst>
          <pc:docMk/>
          <pc:sldMk cId="3390102180" sldId="311"/>
        </pc:sldMkLst>
        <pc:spChg chg="mod">
          <ac:chgData name="James Young" userId="7f8d7c9cdb576883" providerId="LiveId" clId="{31E37BC9-FBD8-4819-90EE-8E765B7C0DC9}" dt="2025-07-29T19:02:05.481" v="388" actId="20577"/>
          <ac:spMkLst>
            <pc:docMk/>
            <pc:sldMk cId="3390102180" sldId="311"/>
            <ac:spMk id="3" creationId="{708276BC-A706-40B5-B51D-6AA00A059507}"/>
          </ac:spMkLst>
        </pc:spChg>
      </pc:sldChg>
      <pc:sldChg chg="modSp">
        <pc:chgData name="James Young" userId="7f8d7c9cdb576883" providerId="LiveId" clId="{31E37BC9-FBD8-4819-90EE-8E765B7C0DC9}" dt="2025-07-29T18:41:20.382" v="67"/>
        <pc:sldMkLst>
          <pc:docMk/>
          <pc:sldMk cId="2438453614" sldId="316"/>
        </pc:sldMkLst>
        <pc:spChg chg="mod">
          <ac:chgData name="James Young" userId="7f8d7c9cdb576883" providerId="LiveId" clId="{31E37BC9-FBD8-4819-90EE-8E765B7C0DC9}" dt="2025-07-29T18:41:20.382" v="67"/>
          <ac:spMkLst>
            <pc:docMk/>
            <pc:sldMk cId="2438453614" sldId="316"/>
            <ac:spMk id="3" creationId="{708276BC-A706-40B5-B51D-6AA00A059507}"/>
          </ac:spMkLst>
        </pc:spChg>
      </pc:sldChg>
      <pc:sldChg chg="modSp mod">
        <pc:chgData name="James Young" userId="7f8d7c9cdb576883" providerId="LiveId" clId="{31E37BC9-FBD8-4819-90EE-8E765B7C0DC9}" dt="2025-07-29T18:41:02.161" v="66" actId="5793"/>
        <pc:sldMkLst>
          <pc:docMk/>
          <pc:sldMk cId="2029461572" sldId="317"/>
        </pc:sldMkLst>
        <pc:spChg chg="mod">
          <ac:chgData name="James Young" userId="7f8d7c9cdb576883" providerId="LiveId" clId="{31E37BC9-FBD8-4819-90EE-8E765B7C0DC9}" dt="2025-07-29T18:41:02.161" v="66" actId="5793"/>
          <ac:spMkLst>
            <pc:docMk/>
            <pc:sldMk cId="2029461572" sldId="317"/>
            <ac:spMk id="3" creationId="{708276BC-A706-40B5-B51D-6AA00A059507}"/>
          </ac:spMkLst>
        </pc:spChg>
      </pc:sldChg>
      <pc:sldChg chg="del">
        <pc:chgData name="James Young" userId="7f8d7c9cdb576883" providerId="LiveId" clId="{31E37BC9-FBD8-4819-90EE-8E765B7C0DC9}" dt="2025-07-29T18:40:35.515" v="60" actId="2696"/>
        <pc:sldMkLst>
          <pc:docMk/>
          <pc:sldMk cId="2681046262" sldId="319"/>
        </pc:sldMkLst>
      </pc:sldChg>
      <pc:sldChg chg="modSp mod">
        <pc:chgData name="James Young" userId="7f8d7c9cdb576883" providerId="LiveId" clId="{31E37BC9-FBD8-4819-90EE-8E765B7C0DC9}" dt="2025-07-29T19:17:22.706" v="975" actId="20577"/>
        <pc:sldMkLst>
          <pc:docMk/>
          <pc:sldMk cId="4031329310" sldId="324"/>
        </pc:sldMkLst>
        <pc:spChg chg="mod">
          <ac:chgData name="James Young" userId="7f8d7c9cdb576883" providerId="LiveId" clId="{31E37BC9-FBD8-4819-90EE-8E765B7C0DC9}" dt="2025-07-29T19:17:22.706" v="975" actId="20577"/>
          <ac:spMkLst>
            <pc:docMk/>
            <pc:sldMk cId="4031329310" sldId="324"/>
            <ac:spMk id="3" creationId="{708276BC-A706-40B5-B51D-6AA00A059507}"/>
          </ac:spMkLst>
        </pc:spChg>
      </pc:sldChg>
      <pc:sldChg chg="modSp mod">
        <pc:chgData name="James Young" userId="7f8d7c9cdb576883" providerId="LiveId" clId="{31E37BC9-FBD8-4819-90EE-8E765B7C0DC9}" dt="2025-07-29T19:04:46.408" v="514" actId="5793"/>
        <pc:sldMkLst>
          <pc:docMk/>
          <pc:sldMk cId="2535498520" sldId="325"/>
        </pc:sldMkLst>
        <pc:spChg chg="mod">
          <ac:chgData name="James Young" userId="7f8d7c9cdb576883" providerId="LiveId" clId="{31E37BC9-FBD8-4819-90EE-8E765B7C0DC9}" dt="2025-07-29T19:04:46.408" v="514" actId="5793"/>
          <ac:spMkLst>
            <pc:docMk/>
            <pc:sldMk cId="2535498520" sldId="325"/>
            <ac:spMk id="3" creationId="{708276BC-A706-40B5-B51D-6AA00A059507}"/>
          </ac:spMkLst>
        </pc:spChg>
      </pc:sldChg>
      <pc:sldChg chg="modSp mod">
        <pc:chgData name="James Young" userId="7f8d7c9cdb576883" providerId="LiveId" clId="{31E37BC9-FBD8-4819-90EE-8E765B7C0DC9}" dt="2025-07-29T19:04:21.109" v="510" actId="20577"/>
        <pc:sldMkLst>
          <pc:docMk/>
          <pc:sldMk cId="3328950240" sldId="326"/>
        </pc:sldMkLst>
        <pc:spChg chg="mod">
          <ac:chgData name="James Young" userId="7f8d7c9cdb576883" providerId="LiveId" clId="{31E37BC9-FBD8-4819-90EE-8E765B7C0DC9}" dt="2025-07-29T19:04:21.109" v="510" actId="20577"/>
          <ac:spMkLst>
            <pc:docMk/>
            <pc:sldMk cId="3328950240" sldId="326"/>
            <ac:spMk id="3" creationId="{708276BC-A706-40B5-B51D-6AA00A059507}"/>
          </ac:spMkLst>
        </pc:spChg>
      </pc:sldChg>
      <pc:sldChg chg="modSp mod">
        <pc:chgData name="James Young" userId="7f8d7c9cdb576883" providerId="LiveId" clId="{31E37BC9-FBD8-4819-90EE-8E765B7C0DC9}" dt="2025-07-29T19:03:54.801" v="490" actId="20577"/>
        <pc:sldMkLst>
          <pc:docMk/>
          <pc:sldMk cId="1318643211" sldId="327"/>
        </pc:sldMkLst>
        <pc:spChg chg="mod">
          <ac:chgData name="James Young" userId="7f8d7c9cdb576883" providerId="LiveId" clId="{31E37BC9-FBD8-4819-90EE-8E765B7C0DC9}" dt="2025-07-29T19:03:54.801" v="490" actId="20577"/>
          <ac:spMkLst>
            <pc:docMk/>
            <pc:sldMk cId="1318643211" sldId="327"/>
            <ac:spMk id="3" creationId="{708276BC-A706-40B5-B51D-6AA00A059507}"/>
          </ac:spMkLst>
        </pc:spChg>
      </pc:sldChg>
      <pc:sldChg chg="modSp add mod">
        <pc:chgData name="James Young" userId="7f8d7c9cdb576883" providerId="LiveId" clId="{31E37BC9-FBD8-4819-90EE-8E765B7C0DC9}" dt="2025-07-29T19:11:21.911" v="714" actId="20577"/>
        <pc:sldMkLst>
          <pc:docMk/>
          <pc:sldMk cId="2046571836" sldId="328"/>
        </pc:sldMkLst>
        <pc:spChg chg="mod">
          <ac:chgData name="James Young" userId="7f8d7c9cdb576883" providerId="LiveId" clId="{31E37BC9-FBD8-4819-90EE-8E765B7C0DC9}" dt="2025-07-29T19:11:21.911" v="714" actId="20577"/>
          <ac:spMkLst>
            <pc:docMk/>
            <pc:sldMk cId="2046571836" sldId="328"/>
            <ac:spMk id="3" creationId="{3EF74E17-C558-C691-8BCD-32EB69BA386B}"/>
          </ac:spMkLst>
        </pc:spChg>
      </pc:sldChg>
      <pc:sldChg chg="modSp add mod">
        <pc:chgData name="James Young" userId="7f8d7c9cdb576883" providerId="LiveId" clId="{31E37BC9-FBD8-4819-90EE-8E765B7C0DC9}" dt="2025-07-29T19:10:29.700" v="670" actId="20577"/>
        <pc:sldMkLst>
          <pc:docMk/>
          <pc:sldMk cId="3077437216" sldId="329"/>
        </pc:sldMkLst>
        <pc:spChg chg="mod">
          <ac:chgData name="James Young" userId="7f8d7c9cdb576883" providerId="LiveId" clId="{31E37BC9-FBD8-4819-90EE-8E765B7C0DC9}" dt="2025-07-29T19:10:29.700" v="670" actId="20577"/>
          <ac:spMkLst>
            <pc:docMk/>
            <pc:sldMk cId="3077437216" sldId="329"/>
            <ac:spMk id="3" creationId="{DB10B300-9E50-7FE9-32CF-9831C4B21035}"/>
          </ac:spMkLst>
        </pc:spChg>
      </pc:sldChg>
      <pc:sldChg chg="modSp add mod">
        <pc:chgData name="James Young" userId="7f8d7c9cdb576883" providerId="LiveId" clId="{31E37BC9-FBD8-4819-90EE-8E765B7C0DC9}" dt="2025-07-29T19:08:55.663" v="584" actId="20577"/>
        <pc:sldMkLst>
          <pc:docMk/>
          <pc:sldMk cId="4006946681" sldId="330"/>
        </pc:sldMkLst>
        <pc:spChg chg="mod">
          <ac:chgData name="James Young" userId="7f8d7c9cdb576883" providerId="LiveId" clId="{31E37BC9-FBD8-4819-90EE-8E765B7C0DC9}" dt="2025-07-29T19:08:55.663" v="584" actId="20577"/>
          <ac:spMkLst>
            <pc:docMk/>
            <pc:sldMk cId="4006946681" sldId="330"/>
            <ac:spMk id="3" creationId="{77D453F6-4439-A5AC-F014-173089114087}"/>
          </ac:spMkLst>
        </pc:spChg>
      </pc:sldChg>
      <pc:sldChg chg="modSp add mod">
        <pc:chgData name="James Young" userId="7f8d7c9cdb576883" providerId="LiveId" clId="{31E37BC9-FBD8-4819-90EE-8E765B7C0DC9}" dt="2025-07-29T19:05:50.357" v="520" actId="20577"/>
        <pc:sldMkLst>
          <pc:docMk/>
          <pc:sldMk cId="2730630364" sldId="331"/>
        </pc:sldMkLst>
        <pc:spChg chg="mod">
          <ac:chgData name="James Young" userId="7f8d7c9cdb576883" providerId="LiveId" clId="{31E37BC9-FBD8-4819-90EE-8E765B7C0DC9}" dt="2025-07-29T19:05:50.357" v="520" actId="20577"/>
          <ac:spMkLst>
            <pc:docMk/>
            <pc:sldMk cId="2730630364" sldId="331"/>
            <ac:spMk id="3" creationId="{02E60A36-443D-8800-227A-3EFF517DEBCF}"/>
          </ac:spMkLst>
        </pc:spChg>
      </pc:sldChg>
      <pc:sldChg chg="modSp add mod">
        <pc:chgData name="James Young" userId="7f8d7c9cdb576883" providerId="LiveId" clId="{31E37BC9-FBD8-4819-90EE-8E765B7C0DC9}" dt="2025-07-29T19:14:42.124" v="819" actId="20577"/>
        <pc:sldMkLst>
          <pc:docMk/>
          <pc:sldMk cId="3923916389" sldId="332"/>
        </pc:sldMkLst>
        <pc:spChg chg="mod">
          <ac:chgData name="James Young" userId="7f8d7c9cdb576883" providerId="LiveId" clId="{31E37BC9-FBD8-4819-90EE-8E765B7C0DC9}" dt="2025-07-29T19:14:42.124" v="819" actId="20577"/>
          <ac:spMkLst>
            <pc:docMk/>
            <pc:sldMk cId="3923916389" sldId="332"/>
            <ac:spMk id="3" creationId="{564E02DB-5358-758D-3A91-4974E190AC4A}"/>
          </ac:spMkLst>
        </pc:spChg>
      </pc:sldChg>
      <pc:sldChg chg="modSp add mod">
        <pc:chgData name="James Young" userId="7f8d7c9cdb576883" providerId="LiveId" clId="{31E37BC9-FBD8-4819-90EE-8E765B7C0DC9}" dt="2025-07-29T19:11:50.578" v="722" actId="5793"/>
        <pc:sldMkLst>
          <pc:docMk/>
          <pc:sldMk cId="2281166728" sldId="333"/>
        </pc:sldMkLst>
        <pc:spChg chg="mod">
          <ac:chgData name="James Young" userId="7f8d7c9cdb576883" providerId="LiveId" clId="{31E37BC9-FBD8-4819-90EE-8E765B7C0DC9}" dt="2025-07-29T19:11:50.578" v="722" actId="5793"/>
          <ac:spMkLst>
            <pc:docMk/>
            <pc:sldMk cId="2281166728" sldId="333"/>
            <ac:spMk id="3" creationId="{36E2A728-F07A-B556-6BDA-DA9262121E0F}"/>
          </ac:spMkLst>
        </pc:spChg>
      </pc:sldChg>
      <pc:sldChg chg="modSp add mod">
        <pc:chgData name="James Young" userId="7f8d7c9cdb576883" providerId="LiveId" clId="{31E37BC9-FBD8-4819-90EE-8E765B7C0DC9}" dt="2025-07-29T19:11:38.060" v="718" actId="20577"/>
        <pc:sldMkLst>
          <pc:docMk/>
          <pc:sldMk cId="1636372162" sldId="334"/>
        </pc:sldMkLst>
        <pc:spChg chg="mod">
          <ac:chgData name="James Young" userId="7f8d7c9cdb576883" providerId="LiveId" clId="{31E37BC9-FBD8-4819-90EE-8E765B7C0DC9}" dt="2025-07-29T19:11:38.060" v="718" actId="20577"/>
          <ac:spMkLst>
            <pc:docMk/>
            <pc:sldMk cId="1636372162" sldId="334"/>
            <ac:spMk id="3" creationId="{7D0E7B04-4D37-3B43-481E-7C291046B71A}"/>
          </ac:spMkLst>
        </pc:spChg>
      </pc:sldChg>
      <pc:sldChg chg="modSp add mod">
        <pc:chgData name="James Young" userId="7f8d7c9cdb576883" providerId="LiveId" clId="{31E37BC9-FBD8-4819-90EE-8E765B7C0DC9}" dt="2025-07-29T19:16:40.374" v="932" actId="5793"/>
        <pc:sldMkLst>
          <pc:docMk/>
          <pc:sldMk cId="2890869678" sldId="335"/>
        </pc:sldMkLst>
        <pc:spChg chg="mod">
          <ac:chgData name="James Young" userId="7f8d7c9cdb576883" providerId="LiveId" clId="{31E37BC9-FBD8-4819-90EE-8E765B7C0DC9}" dt="2025-07-29T19:16:40.374" v="932" actId="5793"/>
          <ac:spMkLst>
            <pc:docMk/>
            <pc:sldMk cId="2890869678" sldId="335"/>
            <ac:spMk id="3" creationId="{C4CE1800-84AA-0ED8-4473-8AF3268DE125}"/>
          </ac:spMkLst>
        </pc:spChg>
      </pc:sldChg>
      <pc:sldChg chg="modSp add mod">
        <pc:chgData name="James Young" userId="7f8d7c9cdb576883" providerId="LiveId" clId="{31E37BC9-FBD8-4819-90EE-8E765B7C0DC9}" dt="2025-07-29T19:16:34.640" v="928" actId="5793"/>
        <pc:sldMkLst>
          <pc:docMk/>
          <pc:sldMk cId="1723526259" sldId="336"/>
        </pc:sldMkLst>
        <pc:spChg chg="mod">
          <ac:chgData name="James Young" userId="7f8d7c9cdb576883" providerId="LiveId" clId="{31E37BC9-FBD8-4819-90EE-8E765B7C0DC9}" dt="2025-07-29T19:16:34.640" v="928" actId="5793"/>
          <ac:spMkLst>
            <pc:docMk/>
            <pc:sldMk cId="1723526259" sldId="336"/>
            <ac:spMk id="3" creationId="{C840B605-62A6-AC32-CDCC-EE1123D0062F}"/>
          </ac:spMkLst>
        </pc:spChg>
      </pc:sldChg>
      <pc:sldChg chg="modSp add mod">
        <pc:chgData name="James Young" userId="7f8d7c9cdb576883" providerId="LiveId" clId="{31E37BC9-FBD8-4819-90EE-8E765B7C0DC9}" dt="2025-07-29T19:16:22.528" v="924" actId="20577"/>
        <pc:sldMkLst>
          <pc:docMk/>
          <pc:sldMk cId="1634788387" sldId="337"/>
        </pc:sldMkLst>
        <pc:spChg chg="mod">
          <ac:chgData name="James Young" userId="7f8d7c9cdb576883" providerId="LiveId" clId="{31E37BC9-FBD8-4819-90EE-8E765B7C0DC9}" dt="2025-07-29T19:16:22.528" v="924" actId="20577"/>
          <ac:spMkLst>
            <pc:docMk/>
            <pc:sldMk cId="1634788387" sldId="337"/>
            <ac:spMk id="3" creationId="{D1ECF3CE-8C3E-26E7-CB16-8B589E471558}"/>
          </ac:spMkLst>
        </pc:spChg>
      </pc:sldChg>
      <pc:sldChg chg="modSp add mod">
        <pc:chgData name="James Young" userId="7f8d7c9cdb576883" providerId="LiveId" clId="{31E37BC9-FBD8-4819-90EE-8E765B7C0DC9}" dt="2025-07-29T19:15:00.503" v="824" actId="27636"/>
        <pc:sldMkLst>
          <pc:docMk/>
          <pc:sldMk cId="3566730136" sldId="338"/>
        </pc:sldMkLst>
        <pc:spChg chg="mod">
          <ac:chgData name="James Young" userId="7f8d7c9cdb576883" providerId="LiveId" clId="{31E37BC9-FBD8-4819-90EE-8E765B7C0DC9}" dt="2025-07-29T19:15:00.503" v="824" actId="27636"/>
          <ac:spMkLst>
            <pc:docMk/>
            <pc:sldMk cId="3566730136" sldId="338"/>
            <ac:spMk id="3" creationId="{65AFEF61-E196-EFDC-E63B-15DAA6432B1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7/29/2025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7/29/2025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7/29/2025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7/29/2025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7/29/2025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7/29/2025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BBBC1-855C-A983-BEB3-614664A659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9EE4F4-BACC-181E-95E3-496B490A064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7D453F6-4439-A5AC-F014-17308911408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Commendations</a:t>
            </a:r>
            <a:r>
              <a:rPr lang="en-US" dirty="0"/>
              <a:t> – “</a:t>
            </a:r>
            <a:r>
              <a:rPr lang="en-US" i="1" dirty="0"/>
              <a:t>and you held fast My name, and did not deny My faith even in the days of Antipas, My witness, My faithful one, who was killed among you, where Satan dwells.”   </a:t>
            </a:r>
            <a:r>
              <a:rPr lang="en-US" sz="1000" dirty="0">
                <a:solidFill>
                  <a:srgbClr val="00B050"/>
                </a:solidFill>
              </a:rPr>
              <a:t>faithful to death -  not like parable</a:t>
            </a:r>
            <a:endParaRPr lang="en-US" i="1" dirty="0"/>
          </a:p>
          <a:p>
            <a:pPr marL="0" indent="0">
              <a:lnSpc>
                <a:spcPct val="107000"/>
              </a:lnSpc>
              <a:spcBef>
                <a:spcPts val="0"/>
              </a:spcBef>
              <a:spcAft>
                <a:spcPts val="600"/>
              </a:spcAft>
              <a:buNone/>
            </a:pPr>
            <a:endParaRPr lang="en-US" i="1" dirty="0"/>
          </a:p>
          <a:p>
            <a:pPr marL="0" indent="0">
              <a:lnSpc>
                <a:spcPct val="107000"/>
              </a:lnSpc>
              <a:spcBef>
                <a:spcPts val="0"/>
              </a:spcBef>
              <a:spcAft>
                <a:spcPts val="600"/>
              </a:spcAft>
              <a:buNone/>
            </a:pPr>
            <a:r>
              <a:rPr lang="en-US" dirty="0"/>
              <a:t>Sower: </a:t>
            </a:r>
            <a:r>
              <a:rPr lang="en-US" b="1" dirty="0"/>
              <a:t>Mtt 13:20,21 “</a:t>
            </a:r>
            <a:r>
              <a:rPr lang="en-US" dirty="0"/>
              <a:t>The one on whom seed was sown on the rocky places, this is the man who hears the word and immediately receives it with joy; yet he has no firm root in himself, but is only temporary, and when affliction or persecution arises because of the word, immediately he falls away.” </a:t>
            </a:r>
            <a:r>
              <a:rPr lang="en-US" sz="1000" dirty="0">
                <a:solidFill>
                  <a:srgbClr val="00B050"/>
                </a:solidFill>
              </a:rPr>
              <a:t>Jesus warns us….</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06946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A3156-7D24-C781-1AD4-B4AC55A4D4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40B3D4-FE1D-7BBE-5A44-A4D4B17D62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B10B300-9E50-7FE9-32CF-9831C4B2103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Mtt 24:24 “</a:t>
            </a:r>
            <a:r>
              <a:rPr lang="en-US" dirty="0"/>
              <a:t>For false messiahs and false prophets will appear and perform great signs and wonders to deceive, if possible, even the elect.”  </a:t>
            </a:r>
          </a:p>
          <a:p>
            <a:pPr marL="0" indent="0">
              <a:lnSpc>
                <a:spcPct val="107000"/>
              </a:lnSpc>
              <a:spcBef>
                <a:spcPts val="0"/>
              </a:spcBef>
              <a:spcAft>
                <a:spcPts val="600"/>
              </a:spcAft>
              <a:buNone/>
            </a:pPr>
            <a:r>
              <a:rPr lang="en-US" dirty="0"/>
              <a:t>And similarly we were told earlier:   </a:t>
            </a:r>
            <a:r>
              <a:rPr lang="en-US" b="1" dirty="0"/>
              <a:t>Rev 2:10 “</a:t>
            </a:r>
            <a:r>
              <a:rPr lang="en-US" i="1" dirty="0"/>
              <a:t>Do not be afraid of what you are about to suffer. I tell you, the devil will put some of you in prison to test you, and you will suffer persecution for ten days. Be faithful, even to the point of death, and I will give you life as your victor’s crown.”    </a:t>
            </a:r>
            <a:r>
              <a:rPr lang="en-US" sz="1000" i="1" dirty="0">
                <a:solidFill>
                  <a:srgbClr val="00B050"/>
                </a:solidFill>
              </a:rPr>
              <a:t>in all circumstances decide which master    Paul encourages in Heb</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77437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E6661-E656-8F69-0998-1FD945C507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A76E9E-0CE9-C1C0-8954-7B19A2BB094F}"/>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EF74E17-C558-C691-8BCD-32EB69BA386B}"/>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b="1" i="1" dirty="0"/>
          </a:p>
          <a:p>
            <a:pPr marL="0" indent="0">
              <a:lnSpc>
                <a:spcPct val="107000"/>
              </a:lnSpc>
              <a:spcBef>
                <a:spcPts val="0"/>
              </a:spcBef>
              <a:spcAft>
                <a:spcPts val="600"/>
              </a:spcAft>
              <a:buNone/>
            </a:pPr>
            <a:r>
              <a:rPr lang="en-US" b="1" i="1" dirty="0"/>
              <a:t>Heb 10:23 “</a:t>
            </a:r>
            <a:r>
              <a:rPr lang="en-US" i="1" dirty="0"/>
              <a:t>“Let us hold unswervingly to the hope we profess, for He who promised is faithful.” </a:t>
            </a:r>
          </a:p>
          <a:p>
            <a:pPr marL="0" indent="0">
              <a:lnSpc>
                <a:spcPct val="107000"/>
              </a:lnSpc>
              <a:spcBef>
                <a:spcPts val="0"/>
              </a:spcBef>
              <a:spcAft>
                <a:spcPts val="600"/>
              </a:spcAft>
              <a:buNone/>
            </a:pPr>
            <a:endParaRPr lang="en-US" b="1" i="1" dirty="0"/>
          </a:p>
          <a:p>
            <a:pPr marL="0" indent="0">
              <a:lnSpc>
                <a:spcPct val="107000"/>
              </a:lnSpc>
              <a:spcBef>
                <a:spcPts val="0"/>
              </a:spcBef>
              <a:spcAft>
                <a:spcPts val="600"/>
              </a:spcAft>
              <a:buNone/>
            </a:pPr>
            <a:r>
              <a:rPr lang="en-US" b="1" i="1" dirty="0"/>
              <a:t>2 Tim 4:7 “</a:t>
            </a:r>
            <a:r>
              <a:rPr lang="en-US" i="1" dirty="0"/>
              <a:t>“I have fought the good fight, I have finished the race, I have kept the faith.”      </a:t>
            </a:r>
          </a:p>
          <a:p>
            <a:pPr marL="0" indent="0">
              <a:lnSpc>
                <a:spcPct val="107000"/>
              </a:lnSpc>
              <a:spcBef>
                <a:spcPts val="0"/>
              </a:spcBef>
              <a:spcAft>
                <a:spcPts val="600"/>
              </a:spcAft>
              <a:buNone/>
            </a:pPr>
            <a:endParaRPr lang="en-US" i="1" dirty="0"/>
          </a:p>
          <a:p>
            <a:pPr marL="0" indent="0">
              <a:lnSpc>
                <a:spcPct val="107000"/>
              </a:lnSpc>
              <a:spcBef>
                <a:spcPts val="0"/>
              </a:spcBef>
              <a:spcAft>
                <a:spcPts val="600"/>
              </a:spcAft>
              <a:buNone/>
            </a:pPr>
            <a:r>
              <a:rPr lang="en-US" sz="1000" dirty="0">
                <a:solidFill>
                  <a:srgbClr val="00B050"/>
                </a:solidFill>
                <a:latin typeface="Calibri" panose="020F0502020204030204" pitchFamily="34" charset="0"/>
                <a:ea typeface="Calibri" panose="020F0502020204030204" pitchFamily="34" charset="0"/>
                <a:cs typeface="Times New Roman" panose="02020603050405020304" pitchFamily="18" charset="0"/>
              </a:rPr>
              <a:t>Hold onto the hope and promise    </a:t>
            </a:r>
          </a:p>
        </p:txBody>
      </p:sp>
    </p:spTree>
    <p:extLst>
      <p:ext uri="{BB962C8B-B14F-4D97-AF65-F5344CB8AC3E}">
        <p14:creationId xmlns:p14="http://schemas.microsoft.com/office/powerpoint/2010/main" val="20465718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C6BAF-C008-E39B-E7CE-4D3F37B2FE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75FDED-3C53-F8FE-063A-8C8AE711E6D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D0E7B04-4D37-3B43-481E-7C291046B71A}"/>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Condemnations</a:t>
            </a:r>
            <a:r>
              <a:rPr lang="en-US" dirty="0"/>
              <a:t> – Despite their refusal to deny Christ, they were compromising their faith and tolerating the false religion and sinful practices of the people around them. Some of them held the teachings of Balaam and the Nicolaitans.  </a:t>
            </a:r>
          </a:p>
          <a:p>
            <a:pPr marL="0" indent="0">
              <a:lnSpc>
                <a:spcPct val="107000"/>
              </a:lnSpc>
              <a:spcBef>
                <a:spcPts val="0"/>
              </a:spcBef>
              <a:spcAft>
                <a:spcPts val="600"/>
              </a:spcAft>
              <a:buNone/>
            </a:pPr>
            <a:r>
              <a:rPr lang="en-US" dirty="0"/>
              <a:t>This condemns their tolerant acceptance of these false teachers, unlike the church at Ephesus, which was commended for refusing to accept such individuals (</a:t>
            </a:r>
            <a:r>
              <a:rPr lang="en-US" b="1" dirty="0"/>
              <a:t>Rev 2:3, 6</a:t>
            </a:r>
            <a:r>
              <a:rPr lang="en-US" dirty="0"/>
              <a:t>). </a:t>
            </a:r>
          </a:p>
          <a:p>
            <a:pPr marL="0" indent="0">
              <a:lnSpc>
                <a:spcPct val="107000"/>
              </a:lnSpc>
              <a:spcBef>
                <a:spcPts val="0"/>
              </a:spcBef>
              <a:spcAft>
                <a:spcPts val="600"/>
              </a:spcAft>
              <a:buNone/>
            </a:pPr>
            <a:r>
              <a:rPr lang="en-US" dirty="0"/>
              <a:t>The “</a:t>
            </a:r>
            <a:r>
              <a:rPr lang="en-US" i="1" dirty="0"/>
              <a:t>teaching of the Nicolaitans</a:t>
            </a:r>
            <a:r>
              <a:rPr lang="en-US" dirty="0"/>
              <a:t>” included adopting pagan worship and committing acts of immorality….</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36372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304CCF-6037-D6C0-2973-BB299287A7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4D09A6-5C62-D8D5-AAD4-8D4C34351DE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6E2A728-F07A-B556-6BDA-DA9262121E0F}"/>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1 John 4:1 </a:t>
            </a:r>
            <a:r>
              <a:rPr lang="en-US" dirty="0"/>
              <a:t>“Beloved, do not believe every spirit, but test the spirits, whether they are of God; because many false prophets have gone out into the world”.         </a:t>
            </a:r>
            <a:r>
              <a:rPr lang="en-US" b="1" dirty="0"/>
              <a:t>Matt 7:15,16  </a:t>
            </a:r>
            <a:r>
              <a:rPr lang="en-US" dirty="0"/>
              <a:t>“Beware of false prophets, who come to you in sheep’s clothing, but inwardly they are ravenous wolves. </a:t>
            </a:r>
            <a:r>
              <a:rPr lang="en-US" sz="2600" dirty="0"/>
              <a:t>You will know them by their fruits</a:t>
            </a:r>
            <a:r>
              <a:rPr lang="en-US" dirty="0"/>
              <a:t>. . .”</a:t>
            </a:r>
          </a:p>
          <a:p>
            <a:pPr marL="0" indent="0">
              <a:lnSpc>
                <a:spcPct val="107000"/>
              </a:lnSpc>
              <a:spcBef>
                <a:spcPts val="0"/>
              </a:spcBef>
              <a:spcAft>
                <a:spcPts val="600"/>
              </a:spcAft>
              <a:buNone/>
            </a:pPr>
            <a:r>
              <a:rPr lang="en-US" b="1" dirty="0"/>
              <a:t>2 Peter 2:1 “</a:t>
            </a:r>
            <a:r>
              <a:rPr lang="en-US" dirty="0"/>
              <a:t>But there were also false prophets among the people, even as there will be false teachers among you, who will secretly bring in destructive heresies, even denying the Lord who bought them, and bring on themselves swift destruction.”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81166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D5A71-BC90-1CC5-242D-60DBF69C8D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BEEA4A-6C21-71FD-2C85-05EBD69CA84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64E02DB-5358-758D-3A91-4974E190AC4A}"/>
              </a:ext>
            </a:extLst>
          </p:cNvPr>
          <p:cNvSpPr>
            <a:spLocks noGrp="1"/>
          </p:cNvSpPr>
          <p:nvPr>
            <p:ph idx="1"/>
          </p:nvPr>
        </p:nvSpPr>
        <p:spPr>
          <a:xfrm>
            <a:off x="628650" y="379562"/>
            <a:ext cx="7886700" cy="5891842"/>
          </a:xfrm>
        </p:spPr>
        <p:txBody>
          <a:bodyPr>
            <a:normAutofit fontScale="92500" lnSpcReduction="10000"/>
          </a:bodyPr>
          <a:lstStyle/>
          <a:p>
            <a:pPr marL="0" indent="0">
              <a:lnSpc>
                <a:spcPct val="107000"/>
              </a:lnSpc>
              <a:spcBef>
                <a:spcPts val="0"/>
              </a:spcBef>
              <a:spcAft>
                <a:spcPts val="600"/>
              </a:spcAft>
              <a:buNone/>
            </a:pPr>
            <a:r>
              <a:rPr lang="en-US" b="1" dirty="0"/>
              <a:t>Punishment for sin</a:t>
            </a:r>
            <a:r>
              <a:rPr lang="en-US" dirty="0"/>
              <a:t> – The Lord warned that He would come and “</a:t>
            </a:r>
            <a:r>
              <a:rPr lang="en-US" i="1" dirty="0"/>
              <a:t>make war against </a:t>
            </a:r>
            <a:r>
              <a:rPr lang="en-US" dirty="0"/>
              <a:t>[the false teachers]</a:t>
            </a:r>
            <a:r>
              <a:rPr lang="en-US" i="1" dirty="0"/>
              <a:t> with the sword of </a:t>
            </a:r>
            <a:r>
              <a:rPr lang="en-US" dirty="0"/>
              <a:t>[His]</a:t>
            </a:r>
            <a:r>
              <a:rPr lang="en-US" i="1" dirty="0"/>
              <a:t> mouth</a:t>
            </a:r>
            <a:r>
              <a:rPr lang="en-US" dirty="0"/>
              <a:t>”.  </a:t>
            </a:r>
          </a:p>
          <a:p>
            <a:pPr marL="0" indent="0">
              <a:lnSpc>
                <a:spcPct val="107000"/>
              </a:lnSpc>
              <a:spcBef>
                <a:spcPts val="0"/>
              </a:spcBef>
              <a:spcAft>
                <a:spcPts val="600"/>
              </a:spcAft>
              <a:buNone/>
            </a:pPr>
            <a:r>
              <a:rPr lang="en-US" dirty="0"/>
              <a:t>The implication is that those who tolerated them would be caught up in that punishment. </a:t>
            </a:r>
            <a:r>
              <a:rPr lang="en-US" sz="1000" dirty="0">
                <a:solidFill>
                  <a:srgbClr val="00B050"/>
                </a:solidFill>
              </a:rPr>
              <a:t>Mtt 7:15 false prophets   fruits = bad tree = fire</a:t>
            </a:r>
            <a:endParaRPr lang="en-US" dirty="0"/>
          </a:p>
          <a:p>
            <a:pPr marL="0" indent="0">
              <a:lnSpc>
                <a:spcPct val="107000"/>
              </a:lnSpc>
              <a:spcBef>
                <a:spcPts val="0"/>
              </a:spcBef>
              <a:spcAft>
                <a:spcPts val="600"/>
              </a:spcAft>
              <a:buNone/>
            </a:pPr>
            <a:r>
              <a:rPr lang="en-US" b="1" dirty="0"/>
              <a:t>Rev 20:10 “</a:t>
            </a:r>
            <a:r>
              <a:rPr lang="en-US" dirty="0"/>
              <a:t>And the devil who deceived them was thrown into the lake of fire and brimstone, where the beast and the false prophet are also; and they will be tormented day and night forever and ever.”</a:t>
            </a:r>
          </a:p>
          <a:p>
            <a:pPr marL="0" indent="0">
              <a:lnSpc>
                <a:spcPct val="107000"/>
              </a:lnSpc>
              <a:spcBef>
                <a:spcPts val="0"/>
              </a:spcBef>
              <a:spcAft>
                <a:spcPts val="600"/>
              </a:spcAft>
              <a:buNone/>
            </a:pPr>
            <a:r>
              <a:rPr lang="en-US" b="1" dirty="0"/>
              <a:t>Mtt 13:41,42 “</a:t>
            </a:r>
            <a:r>
              <a:rPr lang="en-US" dirty="0"/>
              <a:t>The Son of Man will send forth His angels, and they will gather out of His kingdom all stumbling blocks, and those who commit lawlessness, and will throw them into the furnace of fire; in that place there will be weeping and gnashing of teeth.”   </a:t>
            </a:r>
            <a:r>
              <a:rPr lang="en-US" sz="1000" dirty="0">
                <a:solidFill>
                  <a:srgbClr val="00B050"/>
                </a:solidFill>
              </a:rPr>
              <a:t>other side of coin   faithful</a:t>
            </a: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239163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16059-8C4A-F4CD-CF44-7F2C66FA71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764197-D21C-C0FE-F995-E8681DD63FD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5AFEF61-E196-EFDC-E63B-15DAA6432B1D}"/>
              </a:ext>
            </a:extLst>
          </p:cNvPr>
          <p:cNvSpPr>
            <a:spLocks noGrp="1"/>
          </p:cNvSpPr>
          <p:nvPr>
            <p:ph idx="1"/>
          </p:nvPr>
        </p:nvSpPr>
        <p:spPr>
          <a:xfrm>
            <a:off x="628650" y="379562"/>
            <a:ext cx="7886700" cy="5891842"/>
          </a:xfrm>
        </p:spPr>
        <p:txBody>
          <a:bodyPr>
            <a:normAutofit fontScale="92500"/>
          </a:bodyPr>
          <a:lstStyle/>
          <a:p>
            <a:pPr marL="0" indent="0">
              <a:lnSpc>
                <a:spcPct val="107000"/>
              </a:lnSpc>
              <a:spcBef>
                <a:spcPts val="0"/>
              </a:spcBef>
              <a:spcAft>
                <a:spcPts val="600"/>
              </a:spcAft>
              <a:buNone/>
            </a:pPr>
            <a:r>
              <a:rPr lang="en-US" b="1" dirty="0"/>
              <a:t>Reward for faithfulness</a:t>
            </a:r>
            <a:r>
              <a:rPr lang="en-US" dirty="0"/>
              <a:t> – If they would repent, they would receive “</a:t>
            </a:r>
            <a:r>
              <a:rPr lang="en-US" i="1" dirty="0"/>
              <a:t>hidden manna, …a white stone, and a new name</a:t>
            </a:r>
            <a:r>
              <a:rPr lang="en-US" dirty="0"/>
              <a:t>” This signifies that the Lord would sustain them and claim them as His own. </a:t>
            </a:r>
          </a:p>
          <a:p>
            <a:pPr marL="0" indent="0">
              <a:lnSpc>
                <a:spcPct val="107000"/>
              </a:lnSpc>
              <a:spcBef>
                <a:spcPts val="0"/>
              </a:spcBef>
              <a:spcAft>
                <a:spcPts val="600"/>
              </a:spcAft>
              <a:buNone/>
            </a:pPr>
            <a:r>
              <a:rPr lang="en-US" b="1" dirty="0"/>
              <a:t>Mtt 24:13 “</a:t>
            </a:r>
            <a:r>
              <a:rPr lang="en-US" dirty="0"/>
              <a:t>but the one who stands firm to the end will be saved.”          </a:t>
            </a:r>
            <a:r>
              <a:rPr lang="en-US" b="1" dirty="0"/>
              <a:t>Rom 2:7 “</a:t>
            </a:r>
            <a:r>
              <a:rPr lang="en-US" dirty="0"/>
              <a:t>To those who by persistence in doing good seek glory, honor and immortality, he will give eternal life.”        </a:t>
            </a:r>
            <a:r>
              <a:rPr lang="en-US" b="1" dirty="0"/>
              <a:t>Gal 6:9 “</a:t>
            </a:r>
            <a:r>
              <a:rPr lang="en-US" dirty="0"/>
              <a:t>Let us not become weary in doing good, for at the proper time we will reap a harvest if we do not give up.”      </a:t>
            </a:r>
            <a:r>
              <a:rPr lang="en-US" b="1" i="1" dirty="0"/>
              <a:t>Rev 2:10 “</a:t>
            </a:r>
            <a:r>
              <a:rPr lang="en-US" dirty="0"/>
              <a:t>Do not be afraid of what you are about to suffer. Be faithful, even to the point of death, and I will give you life as your victor’s crown.”…</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667301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DCEF3-964A-1F63-EC63-670562B862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EF4AE0-2F11-5E67-783C-6892317CE2A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1ECF3CE-8C3E-26E7-CB16-8B589E47155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CONCLUSION: </a:t>
            </a:r>
            <a:r>
              <a:rPr lang="en-US" dirty="0"/>
              <a:t>To obtain that promised crown of life we must be faithful and persevere for the kingdom of God. We also must not participate nor allow false teachings to enter into our worship and/or into our lives.  </a:t>
            </a:r>
          </a:p>
          <a:p>
            <a:pPr marL="0" indent="0">
              <a:lnSpc>
                <a:spcPct val="107000"/>
              </a:lnSpc>
              <a:spcBef>
                <a:spcPts val="0"/>
              </a:spcBef>
              <a:spcAft>
                <a:spcPts val="600"/>
              </a:spcAft>
              <a:buNone/>
            </a:pPr>
            <a:r>
              <a:rPr lang="en-US" b="1" dirty="0"/>
              <a:t>Rom 16:17 </a:t>
            </a:r>
            <a:r>
              <a:rPr lang="en-US" i="1" dirty="0"/>
              <a:t>“Now I urge you, brethren, keep your eye on those who cause dissensions and hindrances contrary to the teaching which you learned, </a:t>
            </a:r>
            <a:r>
              <a:rPr lang="en-US" b="1" i="1" dirty="0"/>
              <a:t>and turn away from them</a:t>
            </a:r>
            <a:r>
              <a:rPr lang="en-US" i="1" dirty="0"/>
              <a:t>.”  </a:t>
            </a:r>
            <a:r>
              <a:rPr lang="en-US" sz="1000" dirty="0">
                <a:solidFill>
                  <a:srgbClr val="00B050"/>
                </a:solidFill>
              </a:rPr>
              <a:t> false prophets = remove to stop spread/sin       God sought to protect Israel</a:t>
            </a: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347883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7CDA3-DBBB-E14B-303B-C00271C104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585680-B287-3C59-BFF1-CE3D03E39AD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840B605-62A6-AC32-CDCC-EE1123D0062F}"/>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b="1" dirty="0"/>
              <a:t>Deut 7:2-5 “</a:t>
            </a:r>
            <a:r>
              <a:rPr lang="en-US" dirty="0"/>
              <a:t>and when the LORD your God delivers them before you and you defeat them, then you shall utterly destroy them. You shall make no covenant with them and show no favor to them. “Furthermore, you shall not intermarry with them; you shall not give your daughters to their sons, nor shall you take their daughters for your sons. “For they will turn your sons away from following Me to serve other gods; then the anger of the LORD will be kindled against you and He will quickly destroy you. “But thus you shall do to them: you shall tear down their altars, and smash their </a:t>
            </a:r>
            <a:r>
              <a:rPr lang="en-US" i="1" dirty="0"/>
              <a:t>sacred</a:t>
            </a:r>
            <a:r>
              <a:rPr lang="en-US" dirty="0"/>
              <a:t> pillars, and hew down their </a:t>
            </a:r>
            <a:r>
              <a:rPr lang="en-US" dirty="0" err="1"/>
              <a:t>Asherim</a:t>
            </a:r>
            <a:r>
              <a:rPr lang="en-US" dirty="0"/>
              <a:t>, and burn their graven images with fire.”…</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235262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2889D0-D474-1674-E6CC-9D08969A77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2AE93C-2802-BFAB-5D83-0AFAF4E10F1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4CE1800-84AA-0ED8-4473-8AF3268DE12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In a likewise fashion Paul warned the Galatians about this at the beginning of his letter to them: </a:t>
            </a:r>
          </a:p>
          <a:p>
            <a:pPr marL="0" indent="0">
              <a:lnSpc>
                <a:spcPct val="107000"/>
              </a:lnSpc>
              <a:spcBef>
                <a:spcPts val="0"/>
              </a:spcBef>
              <a:spcAft>
                <a:spcPts val="600"/>
              </a:spcAft>
              <a:buNone/>
            </a:pPr>
            <a:r>
              <a:rPr lang="en-US" b="1" dirty="0"/>
              <a:t>Gal 1:6-9 </a:t>
            </a:r>
            <a:r>
              <a:rPr lang="en-US" dirty="0"/>
              <a:t>“</a:t>
            </a:r>
            <a:r>
              <a:rPr lang="en-US" i="1" dirty="0"/>
              <a:t>I am amazed that you are so quickly deserting Him who called you by the grace of Christ, for a different gospel; which is really not another; only there are some who are disturbing you and want to distort the gospel of Christ. But even if we, or an angel from heaven, should preach to you a gospel contrary to what we have preached to you, he is to be accursed! As we have said before, so I say again now, if any man is preaching to you a gospel contrary to what you received, </a:t>
            </a:r>
            <a:r>
              <a:rPr lang="en-US" b="1" i="1" dirty="0"/>
              <a:t>he is to be accursed</a:t>
            </a:r>
            <a:r>
              <a:rPr lang="en-US" i="1" dirty="0"/>
              <a:t>!</a:t>
            </a:r>
            <a:r>
              <a:rPr lang="en-US" dirty="0"/>
              <a:t>”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0869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15000"/>
              </a:lnSpc>
              <a:spcAft>
                <a:spcPts val="800"/>
              </a:spcAft>
              <a:buNone/>
            </a:pPr>
            <a:r>
              <a:rPr lang="en-US" sz="4000" b="1" dirty="0"/>
              <a:t>Churches: Pergamum   </a:t>
            </a:r>
          </a:p>
          <a:p>
            <a:pPr marL="0" algn="ctr">
              <a:lnSpc>
                <a:spcPct val="115000"/>
              </a:lnSpc>
              <a:spcAft>
                <a:spcPts val="800"/>
              </a:spcAft>
              <a:buNone/>
            </a:pPr>
            <a:r>
              <a:rPr lang="en-US" sz="3600" b="1" dirty="0"/>
              <a:t>Rev 2:12-17</a:t>
            </a:r>
            <a:endParaRPr lang="en-US" sz="3600" dirty="0"/>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dirty="0"/>
              <a:t>Changing the gospel makes it a different gospel, which will never allow us to please the Lord. And  the danger is not just in what we </a:t>
            </a:r>
            <a:r>
              <a:rPr lang="en-US" i="1" dirty="0"/>
              <a:t>personally</a:t>
            </a:r>
            <a:r>
              <a:rPr lang="en-US" dirty="0"/>
              <a:t> believe and practice; it also includes the ones we accept into our fellowship who are not worshipping according to truth. Notice what John wrote:            </a:t>
            </a:r>
            <a:r>
              <a:rPr lang="en-US" b="1" dirty="0"/>
              <a:t>2 John 9-11 </a:t>
            </a:r>
            <a:r>
              <a:rPr lang="en-US" dirty="0"/>
              <a:t>“</a:t>
            </a:r>
            <a:r>
              <a:rPr lang="en-US" i="1" dirty="0"/>
              <a:t>Anyone who goes too far and does not abide in the teaching of Christ, does not have God; the one who abides in the teaching, he has both the Father and the Son. If anyone comes to you and does not bring this teaching, </a:t>
            </a:r>
            <a:r>
              <a:rPr lang="en-US" b="1" i="1" dirty="0"/>
              <a:t>do not</a:t>
            </a:r>
            <a:r>
              <a:rPr lang="en-US" i="1" dirty="0"/>
              <a:t> </a:t>
            </a:r>
            <a:r>
              <a:rPr lang="en-US" b="1" i="1" dirty="0"/>
              <a:t>receive him into your house</a:t>
            </a:r>
            <a:r>
              <a:rPr lang="en-US" i="1" dirty="0"/>
              <a:t>, </a:t>
            </a:r>
            <a:r>
              <a:rPr lang="en-US" b="1" i="1" dirty="0"/>
              <a:t>and do not give him a greeting</a:t>
            </a:r>
            <a:r>
              <a:rPr lang="en-US" i="1" dirty="0"/>
              <a:t>; for the one who gives him a greeting participates in his evil deeds</a:t>
            </a:r>
            <a:r>
              <a:rPr lang="en-US" dirty="0"/>
              <a:t>” </a:t>
            </a:r>
            <a:r>
              <a:rPr lang="en-US" sz="1000" dirty="0">
                <a:solidFill>
                  <a:srgbClr val="00B050"/>
                </a:solidFill>
              </a:rPr>
              <a:t>focused/on target  servants </a:t>
            </a:r>
            <a:r>
              <a:rPr lang="en-US" sz="1000">
                <a:solidFill>
                  <a:srgbClr val="00B050"/>
                </a:solidFill>
              </a:rPr>
              <a:t>of truth!</a:t>
            </a: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Rev 2:12-17: </a:t>
            </a:r>
            <a:r>
              <a:rPr lang="en-US" dirty="0"/>
              <a:t>“</a:t>
            </a:r>
            <a:r>
              <a:rPr lang="en-US" i="1" dirty="0"/>
              <a:t>And to the angel of the church in Pergamum write: The One who has the sharp two-edged sword says this: ‘I know where you dwell, where Satan’s throne is; and you hold fast My name, and did not deny My faith even in the days of Antipas, My witness, My faithful one, who was killed among you, where Satan dwells. But I have a few things against you, because you have there some who hold the teaching of Balaam, who kept teaching Balak to put a stumbling block before the sons of Israel, to eat things sacrificed to idols and to commit acts of immorality.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i="1" dirty="0"/>
              <a:t>So you also have some who in the same way hold the teaching of the Nicolaitans. Therefore repent; or else I am coming to you quickly, and I will make war against them with the sword of My mouth. He who has an ear, let him hear what the Spirit says to the churches. To him who overcomes, to him I will give some of the hidden manna, and I will give him a white stone, and a new name written on the stone which no one knows but he who receives it’</a:t>
            </a:r>
            <a:r>
              <a:rPr lang="en-US" dirty="0"/>
              <a:t>” </a:t>
            </a:r>
          </a:p>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r>
              <a:rPr lang="en-US" b="1" dirty="0"/>
              <a:t>Current circumstances</a:t>
            </a:r>
            <a:r>
              <a:rPr lang="en-US" dirty="0"/>
              <a:t> – </a:t>
            </a:r>
          </a:p>
          <a:p>
            <a:pPr marL="0" indent="0">
              <a:lnSpc>
                <a:spcPct val="107000"/>
              </a:lnSpc>
              <a:spcBef>
                <a:spcPts val="0"/>
              </a:spcBef>
              <a:spcAft>
                <a:spcPts val="600"/>
              </a:spcAft>
              <a:buNone/>
            </a:pPr>
            <a:r>
              <a:rPr lang="en-US" dirty="0"/>
              <a:t>They were, figuratively, dwelling where Satan’s throne was.  </a:t>
            </a:r>
          </a:p>
          <a:p>
            <a:pPr marL="0" indent="0">
              <a:lnSpc>
                <a:spcPct val="107000"/>
              </a:lnSpc>
              <a:spcBef>
                <a:spcPts val="0"/>
              </a:spcBef>
              <a:spcAft>
                <a:spcPts val="600"/>
              </a:spcAft>
              <a:buNone/>
            </a:pPr>
            <a:r>
              <a:rPr lang="en-US" dirty="0"/>
              <a:t>The Lord identified a disciple named Antipas as “</a:t>
            </a:r>
            <a:r>
              <a:rPr lang="en-US" i="1" dirty="0"/>
              <a:t>My witness, My faithful one, who was killed among you</a:t>
            </a:r>
            <a:r>
              <a:rPr lang="en-US" dirty="0"/>
              <a:t>”. </a:t>
            </a:r>
          </a:p>
          <a:p>
            <a:pPr marL="0" indent="0">
              <a:lnSpc>
                <a:spcPct val="107000"/>
              </a:lnSpc>
              <a:spcBef>
                <a:spcPts val="0"/>
              </a:spcBef>
              <a:spcAft>
                <a:spcPts val="600"/>
              </a:spcAft>
              <a:buNone/>
            </a:pPr>
            <a:endParaRPr lang="en-US" dirty="0"/>
          </a:p>
          <a:p>
            <a:pPr marL="0" indent="0">
              <a:lnSpc>
                <a:spcPct val="107000"/>
              </a:lnSpc>
              <a:spcBef>
                <a:spcPts val="0"/>
              </a:spcBef>
              <a:spcAft>
                <a:spcPts val="600"/>
              </a:spcAft>
              <a:buNone/>
            </a:pPr>
            <a:r>
              <a:rPr lang="en-US" dirty="0"/>
              <a:t>The Greek word “</a:t>
            </a:r>
            <a:r>
              <a:rPr lang="en-US" i="1" dirty="0"/>
              <a:t>witness”</a:t>
            </a:r>
            <a:r>
              <a:rPr lang="en-US" dirty="0"/>
              <a:t> (</a:t>
            </a:r>
            <a:r>
              <a:rPr lang="en-US" i="1" dirty="0" err="1"/>
              <a:t>martys</a:t>
            </a:r>
            <a:r>
              <a:rPr lang="en-US" dirty="0"/>
              <a:t>) is where we get the word </a:t>
            </a:r>
            <a:r>
              <a:rPr lang="en-US" i="1" dirty="0"/>
              <a:t>martyr</a:t>
            </a:r>
            <a:r>
              <a:rPr lang="en-US" dirty="0"/>
              <a:t>.  </a:t>
            </a:r>
          </a:p>
          <a:p>
            <a:pPr marL="0" indent="0">
              <a:lnSpc>
                <a:spcPct val="107000"/>
              </a:lnSpc>
              <a:spcBef>
                <a:spcPts val="0"/>
              </a:spcBef>
              <a:spcAft>
                <a:spcPts val="600"/>
              </a:spcAft>
              <a:buNone/>
            </a:pPr>
            <a:r>
              <a:rPr lang="en-US" sz="1000" dirty="0">
                <a:solidFill>
                  <a:srgbClr val="00B050"/>
                </a:solidFill>
                <a:latin typeface="Calibri" panose="020F0502020204030204" pitchFamily="34" charset="0"/>
                <a:ea typeface="Calibri" panose="020F0502020204030204" pitchFamily="34" charset="0"/>
                <a:cs typeface="Times New Roman" panose="02020603050405020304" pitchFamily="18" charset="0"/>
              </a:rPr>
              <a:t>not death but cross   not serve 2 masters</a:t>
            </a: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pPr marL="0" indent="0">
              <a:lnSpc>
                <a:spcPct val="107000"/>
              </a:lnSpc>
              <a:spcBef>
                <a:spcPts val="0"/>
              </a:spcBef>
              <a:spcAft>
                <a:spcPts val="600"/>
              </a:spcAft>
              <a:buNone/>
            </a:pPr>
            <a:r>
              <a:rPr lang="en-US" b="1" dirty="0"/>
              <a:t>Ephesians 2:1,2 “</a:t>
            </a:r>
            <a:r>
              <a:rPr lang="en-US" dirty="0"/>
              <a:t>And you were dead in your trespasses and sins, in which you formerly walked according to the course of this world, according to the prince of the power of the air, of the spirit that is now working in the sons of disobedience.”    </a:t>
            </a:r>
          </a:p>
          <a:p>
            <a:pPr marL="0" indent="0">
              <a:lnSpc>
                <a:spcPct val="107000"/>
              </a:lnSpc>
              <a:spcBef>
                <a:spcPts val="0"/>
              </a:spcBef>
              <a:spcAft>
                <a:spcPts val="600"/>
              </a:spcAft>
              <a:buNone/>
            </a:pPr>
            <a:r>
              <a:rPr lang="en-US" b="1" dirty="0"/>
              <a:t>1 Peter 5:8 “</a:t>
            </a:r>
            <a:r>
              <a:rPr lang="en-US" dirty="0"/>
              <a:t>Be alert and of sober mind. Your enemy the devil prowls around like a roaring lion looking for someone to devour.”     </a:t>
            </a:r>
            <a:r>
              <a:rPr lang="en-US" sz="1000" dirty="0">
                <a:solidFill>
                  <a:srgbClr val="00B050"/>
                </a:solidFill>
              </a:rPr>
              <a:t>earth master = death  God is victorious = lake of fire              other side of coin = life</a:t>
            </a:r>
            <a:endParaRPr lang="en-US" dirty="0"/>
          </a:p>
          <a:p>
            <a:pPr marL="0" indent="0">
              <a:lnSpc>
                <a:spcPct val="107000"/>
              </a:lnSpc>
              <a:spcBef>
                <a:spcPts val="0"/>
              </a:spcBef>
              <a:spcAft>
                <a:spcPts val="600"/>
              </a:spcAft>
              <a:buNone/>
            </a:pPr>
            <a:r>
              <a:rPr lang="en-US" b="1" dirty="0"/>
              <a:t>2 Cor 4:4 “</a:t>
            </a:r>
            <a:r>
              <a:rPr lang="en-US" dirty="0"/>
              <a:t>in whose case the god of this world has blinded the minds of the unbelieving so that they might not see the light of the gospel of the glory of Christ, who is the image of God.”      </a:t>
            </a:r>
            <a:r>
              <a:rPr lang="en-US" sz="2600" b="1" dirty="0"/>
              <a:t>John 12:31</a:t>
            </a:r>
            <a:r>
              <a:rPr lang="en-US" sz="2600" dirty="0"/>
              <a:t> “Now judgment is upon this world; now the ruler of this world will be cast out</a:t>
            </a:r>
            <a:r>
              <a:rPr lang="en-US" sz="2600" b="1" dirty="0"/>
              <a:t>.” </a:t>
            </a:r>
            <a:endParaRPr lang="en-US" sz="2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John</a:t>
            </a:r>
            <a:r>
              <a:rPr lang="en-US" dirty="0"/>
              <a:t> </a:t>
            </a:r>
            <a:r>
              <a:rPr lang="en-US" b="1" dirty="0"/>
              <a:t>10:10 “</a:t>
            </a:r>
            <a:r>
              <a:rPr lang="en-US" dirty="0"/>
              <a:t>The thief comes only to steal and kill and destroy; I came that they may have life and have it abundantly.”     </a:t>
            </a:r>
          </a:p>
          <a:p>
            <a:pPr marL="0" indent="0">
              <a:lnSpc>
                <a:spcPct val="107000"/>
              </a:lnSpc>
              <a:spcBef>
                <a:spcPts val="0"/>
              </a:spcBef>
              <a:spcAft>
                <a:spcPts val="600"/>
              </a:spcAft>
              <a:buNone/>
            </a:pPr>
            <a:r>
              <a:rPr lang="en-US" b="1" dirty="0"/>
              <a:t>Romans 5:18 “</a:t>
            </a:r>
            <a:r>
              <a:rPr lang="en-US" dirty="0"/>
              <a:t>So then as through one transgression there resulted condemnation to all men, even so through one act of righteousness there resulted justification of life to all men.”    </a:t>
            </a:r>
          </a:p>
          <a:p>
            <a:pPr marL="0" indent="0">
              <a:lnSpc>
                <a:spcPct val="107000"/>
              </a:lnSpc>
              <a:spcBef>
                <a:spcPts val="0"/>
              </a:spcBef>
              <a:spcAft>
                <a:spcPts val="600"/>
              </a:spcAft>
              <a:buNone/>
            </a:pPr>
            <a:r>
              <a:rPr lang="en-US" b="1" dirty="0"/>
              <a:t>1 John 5:11 “</a:t>
            </a:r>
            <a:r>
              <a:rPr lang="en-US" dirty="0"/>
              <a:t>And the testimony is this, that God has given us eternal life, and this life is in His Son.” </a:t>
            </a:r>
            <a:r>
              <a:rPr lang="en-US" sz="1000" dirty="0">
                <a:solidFill>
                  <a:srgbClr val="00B050"/>
                </a:solidFill>
              </a:rPr>
              <a:t>our choice</a:t>
            </a: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Description of Jesus</a:t>
            </a:r>
            <a:r>
              <a:rPr lang="en-US" dirty="0"/>
              <a:t> – Jesus identified Himself to this church as “</a:t>
            </a:r>
            <a:r>
              <a:rPr lang="en-US" i="1" dirty="0"/>
              <a:t>the One who has the sharp two-edged sword</a:t>
            </a:r>
            <a:r>
              <a:rPr lang="en-US" dirty="0"/>
              <a:t>” (</a:t>
            </a:r>
            <a:r>
              <a:rPr lang="en-US" b="1" dirty="0"/>
              <a:t>2:13</a:t>
            </a:r>
            <a:r>
              <a:rPr lang="en-US" dirty="0"/>
              <a:t>). In the previous chapter, this “</a:t>
            </a:r>
            <a:r>
              <a:rPr lang="en-US" i="1" dirty="0"/>
              <a:t>sharp two-edged sword</a:t>
            </a:r>
            <a:r>
              <a:rPr lang="en-US" dirty="0"/>
              <a:t>” was described as coming “</a:t>
            </a:r>
            <a:r>
              <a:rPr lang="en-US" i="1" dirty="0"/>
              <a:t>out of His mouth</a:t>
            </a:r>
            <a:r>
              <a:rPr lang="en-US" dirty="0"/>
              <a:t>” (</a:t>
            </a:r>
            <a:r>
              <a:rPr lang="en-US" b="1" dirty="0"/>
              <a:t>1:16</a:t>
            </a:r>
            <a:r>
              <a:rPr lang="en-US" dirty="0"/>
              <a:t>). </a:t>
            </a:r>
          </a:p>
          <a:p>
            <a:pPr marL="0" indent="0">
              <a:lnSpc>
                <a:spcPct val="107000"/>
              </a:lnSpc>
              <a:spcBef>
                <a:spcPts val="0"/>
              </a:spcBef>
              <a:spcAft>
                <a:spcPts val="600"/>
              </a:spcAft>
              <a:buNone/>
            </a:pPr>
            <a:r>
              <a:rPr lang="en-US" dirty="0"/>
              <a:t>This signifies His words, teaching, and instructions. </a:t>
            </a:r>
          </a:p>
          <a:p>
            <a:pPr marL="0" indent="0">
              <a:lnSpc>
                <a:spcPct val="107000"/>
              </a:lnSpc>
              <a:spcBef>
                <a:spcPts val="0"/>
              </a:spcBef>
              <a:spcAft>
                <a:spcPts val="600"/>
              </a:spcAft>
              <a:buNone/>
            </a:pPr>
            <a:r>
              <a:rPr lang="en-US" dirty="0"/>
              <a:t>This is also a clear reference to “</a:t>
            </a:r>
            <a:r>
              <a:rPr lang="en-US" i="1" dirty="0"/>
              <a:t>the word of God </a:t>
            </a:r>
            <a:r>
              <a:rPr lang="en-US" dirty="0"/>
              <a:t>[which is]</a:t>
            </a:r>
            <a:r>
              <a:rPr lang="en-US" i="1" dirty="0"/>
              <a:t> is living and active and sharper than any two-edged sword and piercing as far as the division of soul and spirit, of both joints and marrow, and able to judge the thoughts and intentions of the heart</a:t>
            </a:r>
            <a:r>
              <a:rPr lang="en-US" dirty="0"/>
              <a:t>” (</a:t>
            </a:r>
            <a:r>
              <a:rPr lang="en-US" b="1" dirty="0"/>
              <a:t>Hebrews 4:12</a:t>
            </a:r>
            <a:r>
              <a:rPr lang="en-US" dirty="0"/>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BBE83-9A2F-4AC6-B5C8-655044D227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38DA6A-460B-133F-493E-48C40166BB7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2E60A36-443D-8800-227A-3EFF517DEBCF}"/>
              </a:ext>
            </a:extLst>
          </p:cNvPr>
          <p:cNvSpPr>
            <a:spLocks noGrp="1"/>
          </p:cNvSpPr>
          <p:nvPr>
            <p:ph idx="1"/>
          </p:nvPr>
        </p:nvSpPr>
        <p:spPr>
          <a:xfrm>
            <a:off x="628650" y="379562"/>
            <a:ext cx="7886700" cy="5891842"/>
          </a:xfrm>
        </p:spPr>
        <p:txBody>
          <a:bodyPr>
            <a:normAutofit/>
          </a:bodyPr>
          <a:lstStyle/>
          <a:p>
            <a:pPr marL="0" lvl="0" indent="0">
              <a:buNone/>
            </a:pPr>
            <a:r>
              <a:rPr lang="en-US" dirty="0"/>
              <a:t>In this city there was a famous library with some 200,000 books. The Lord is reminding them of the importance and power of </a:t>
            </a:r>
            <a:r>
              <a:rPr lang="en-US" b="1" dirty="0"/>
              <a:t>His words.  </a:t>
            </a:r>
          </a:p>
          <a:p>
            <a:pPr marL="0" lvl="0" indent="0">
              <a:buNone/>
            </a:pPr>
            <a:r>
              <a:rPr lang="en-US" b="1" dirty="0"/>
              <a:t>John 20:31 “</a:t>
            </a:r>
            <a:r>
              <a:rPr lang="en-US" dirty="0"/>
              <a:t>But these are written that you may believe that Jesus is the Messiah, the Son of God . . .”  </a:t>
            </a:r>
          </a:p>
          <a:p>
            <a:pPr marL="0" lvl="0" indent="0">
              <a:buNone/>
            </a:pPr>
            <a:r>
              <a:rPr lang="en-US" b="1" dirty="0"/>
              <a:t>Rom 15:4 / 1 Cor 10:11 “</a:t>
            </a:r>
            <a:r>
              <a:rPr lang="en-US" dirty="0"/>
              <a:t>Now these things happened to them as an example, and they were written for our instruction . . . .”    </a:t>
            </a:r>
          </a:p>
          <a:p>
            <a:pPr marL="0" lvl="0" indent="0">
              <a:buNone/>
            </a:pPr>
            <a:r>
              <a:rPr lang="en-US" b="1" dirty="0"/>
              <a:t>2 Tim 3:16 “</a:t>
            </a:r>
            <a:r>
              <a:rPr lang="en-US" dirty="0"/>
              <a:t>All Scripture is inspired by God, and profitable for teaching, for reproof, for correction, for training in righteousness; so that the man of God may be adequate, equipped for every good work.” …..</a:t>
            </a:r>
          </a:p>
        </p:txBody>
      </p:sp>
    </p:spTree>
    <p:extLst>
      <p:ext uri="{BB962C8B-B14F-4D97-AF65-F5344CB8AC3E}">
        <p14:creationId xmlns:p14="http://schemas.microsoft.com/office/powerpoint/2010/main" val="273063036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415</TotalTime>
  <Words>2068</Words>
  <Application>Microsoft Office PowerPoint</Application>
  <PresentationFormat>On-screen Show (4:3)</PresentationFormat>
  <Paragraphs>56</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2025-07-29T19:17:27Z</dcterms:modified>
</cp:coreProperties>
</file>