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31" r:id="rId9"/>
    <p:sldId id="330" r:id="rId10"/>
    <p:sldId id="329" r:id="rId11"/>
    <p:sldId id="328" r:id="rId12"/>
    <p:sldId id="325" r:id="rId13"/>
    <p:sldId id="32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78853F-7DDB-40CF-A7EA-1EA0C9DE27FD}" v="15" dt="2025-07-30T17:04:24.5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2D78853F-7DDB-40CF-A7EA-1EA0C9DE27FD}"/>
    <pc:docChg chg="undo custSel addSld delSld modSld">
      <pc:chgData name="James Young" userId="7f8d7c9cdb576883" providerId="LiveId" clId="{2D78853F-7DDB-40CF-A7EA-1EA0C9DE27FD}" dt="2025-07-30T17:18:25.200" v="658" actId="20577"/>
      <pc:docMkLst>
        <pc:docMk/>
      </pc:docMkLst>
      <pc:sldChg chg="modSp mod">
        <pc:chgData name="James Young" userId="7f8d7c9cdb576883" providerId="LiveId" clId="{2D78853F-7DDB-40CF-A7EA-1EA0C9DE27FD}" dt="2025-07-30T16:55:55.751" v="119" actId="113"/>
        <pc:sldMkLst>
          <pc:docMk/>
          <pc:sldMk cId="2838560389" sldId="296"/>
        </pc:sldMkLst>
        <pc:spChg chg="mod">
          <ac:chgData name="James Young" userId="7f8d7c9cdb576883" providerId="LiveId" clId="{2D78853F-7DDB-40CF-A7EA-1EA0C9DE27FD}" dt="2025-07-30T16:55:55.751" v="119" actId="113"/>
          <ac:spMkLst>
            <pc:docMk/>
            <pc:sldMk cId="2838560389" sldId="296"/>
            <ac:spMk id="3" creationId="{708276BC-A706-40B5-B51D-6AA00A059507}"/>
          </ac:spMkLst>
        </pc:spChg>
      </pc:sldChg>
      <pc:sldChg chg="modSp mod">
        <pc:chgData name="James Young" userId="7f8d7c9cdb576883" providerId="LiveId" clId="{2D78853F-7DDB-40CF-A7EA-1EA0C9DE27FD}" dt="2025-07-30T17:08:17.535" v="263" actId="20577"/>
        <pc:sldMkLst>
          <pc:docMk/>
          <pc:sldMk cId="3390102180" sldId="311"/>
        </pc:sldMkLst>
        <pc:spChg chg="mod">
          <ac:chgData name="James Young" userId="7f8d7c9cdb576883" providerId="LiveId" clId="{2D78853F-7DDB-40CF-A7EA-1EA0C9DE27FD}" dt="2025-07-30T17:08:17.535" v="263" actId="20577"/>
          <ac:spMkLst>
            <pc:docMk/>
            <pc:sldMk cId="3390102180" sldId="311"/>
            <ac:spMk id="3" creationId="{708276BC-A706-40B5-B51D-6AA00A059507}"/>
          </ac:spMkLst>
        </pc:spChg>
      </pc:sldChg>
      <pc:sldChg chg="modSp">
        <pc:chgData name="James Young" userId="7f8d7c9cdb576883" providerId="LiveId" clId="{2D78853F-7DDB-40CF-A7EA-1EA0C9DE27FD}" dt="2025-07-30T16:57:19.938" v="125"/>
        <pc:sldMkLst>
          <pc:docMk/>
          <pc:sldMk cId="2438453614" sldId="316"/>
        </pc:sldMkLst>
        <pc:spChg chg="mod">
          <ac:chgData name="James Young" userId="7f8d7c9cdb576883" providerId="LiveId" clId="{2D78853F-7DDB-40CF-A7EA-1EA0C9DE27FD}" dt="2025-07-30T16:57:19.938" v="125"/>
          <ac:spMkLst>
            <pc:docMk/>
            <pc:sldMk cId="2438453614" sldId="316"/>
            <ac:spMk id="3" creationId="{708276BC-A706-40B5-B51D-6AA00A059507}"/>
          </ac:spMkLst>
        </pc:spChg>
      </pc:sldChg>
      <pc:sldChg chg="modSp mod">
        <pc:chgData name="James Young" userId="7f8d7c9cdb576883" providerId="LiveId" clId="{2D78853F-7DDB-40CF-A7EA-1EA0C9DE27FD}" dt="2025-07-30T16:56:38.931" v="123" actId="20577"/>
        <pc:sldMkLst>
          <pc:docMk/>
          <pc:sldMk cId="2029461572" sldId="317"/>
        </pc:sldMkLst>
        <pc:spChg chg="mod">
          <ac:chgData name="James Young" userId="7f8d7c9cdb576883" providerId="LiveId" clId="{2D78853F-7DDB-40CF-A7EA-1EA0C9DE27FD}" dt="2025-07-30T16:56:38.931" v="123" actId="20577"/>
          <ac:spMkLst>
            <pc:docMk/>
            <pc:sldMk cId="2029461572" sldId="317"/>
            <ac:spMk id="3" creationId="{708276BC-A706-40B5-B51D-6AA00A059507}"/>
          </ac:spMkLst>
        </pc:spChg>
      </pc:sldChg>
      <pc:sldChg chg="del">
        <pc:chgData name="James Young" userId="7f8d7c9cdb576883" providerId="LiveId" clId="{2D78853F-7DDB-40CF-A7EA-1EA0C9DE27FD}" dt="2025-07-30T16:56:00.324" v="120" actId="2696"/>
        <pc:sldMkLst>
          <pc:docMk/>
          <pc:sldMk cId="2681046262" sldId="319"/>
        </pc:sldMkLst>
      </pc:sldChg>
      <pc:sldChg chg="modSp mod">
        <pc:chgData name="James Young" userId="7f8d7c9cdb576883" providerId="LiveId" clId="{2D78853F-7DDB-40CF-A7EA-1EA0C9DE27FD}" dt="2025-07-30T17:18:25.200" v="658" actId="20577"/>
        <pc:sldMkLst>
          <pc:docMk/>
          <pc:sldMk cId="4031329310" sldId="324"/>
        </pc:sldMkLst>
        <pc:spChg chg="mod">
          <ac:chgData name="James Young" userId="7f8d7c9cdb576883" providerId="LiveId" clId="{2D78853F-7DDB-40CF-A7EA-1EA0C9DE27FD}" dt="2025-07-30T17:18:25.200" v="658" actId="20577"/>
          <ac:spMkLst>
            <pc:docMk/>
            <pc:sldMk cId="4031329310" sldId="324"/>
            <ac:spMk id="3" creationId="{708276BC-A706-40B5-B51D-6AA00A059507}"/>
          </ac:spMkLst>
        </pc:spChg>
      </pc:sldChg>
      <pc:sldChg chg="modSp mod">
        <pc:chgData name="James Young" userId="7f8d7c9cdb576883" providerId="LiveId" clId="{2D78853F-7DDB-40CF-A7EA-1EA0C9DE27FD}" dt="2025-07-30T17:03:30.766" v="163" actId="20577"/>
        <pc:sldMkLst>
          <pc:docMk/>
          <pc:sldMk cId="2535498520" sldId="325"/>
        </pc:sldMkLst>
        <pc:spChg chg="mod">
          <ac:chgData name="James Young" userId="7f8d7c9cdb576883" providerId="LiveId" clId="{2D78853F-7DDB-40CF-A7EA-1EA0C9DE27FD}" dt="2025-07-30T17:03:30.766" v="163" actId="20577"/>
          <ac:spMkLst>
            <pc:docMk/>
            <pc:sldMk cId="2535498520" sldId="325"/>
            <ac:spMk id="3" creationId="{708276BC-A706-40B5-B51D-6AA00A059507}"/>
          </ac:spMkLst>
        </pc:spChg>
      </pc:sldChg>
      <pc:sldChg chg="modSp mod">
        <pc:chgData name="James Young" userId="7f8d7c9cdb576883" providerId="LiveId" clId="{2D78853F-7DDB-40CF-A7EA-1EA0C9DE27FD}" dt="2025-07-30T17:10:30.524" v="318" actId="20577"/>
        <pc:sldMkLst>
          <pc:docMk/>
          <pc:sldMk cId="3328950240" sldId="326"/>
        </pc:sldMkLst>
        <pc:spChg chg="mod">
          <ac:chgData name="James Young" userId="7f8d7c9cdb576883" providerId="LiveId" clId="{2D78853F-7DDB-40CF-A7EA-1EA0C9DE27FD}" dt="2025-07-30T17:10:30.524" v="318" actId="20577"/>
          <ac:spMkLst>
            <pc:docMk/>
            <pc:sldMk cId="3328950240" sldId="326"/>
            <ac:spMk id="3" creationId="{708276BC-A706-40B5-B51D-6AA00A059507}"/>
          </ac:spMkLst>
        </pc:spChg>
      </pc:sldChg>
      <pc:sldChg chg="modSp mod">
        <pc:chgData name="James Young" userId="7f8d7c9cdb576883" providerId="LiveId" clId="{2D78853F-7DDB-40CF-A7EA-1EA0C9DE27FD}" dt="2025-07-30T16:59:07.338" v="133" actId="20577"/>
        <pc:sldMkLst>
          <pc:docMk/>
          <pc:sldMk cId="1318643211" sldId="327"/>
        </pc:sldMkLst>
        <pc:spChg chg="mod">
          <ac:chgData name="James Young" userId="7f8d7c9cdb576883" providerId="LiveId" clId="{2D78853F-7DDB-40CF-A7EA-1EA0C9DE27FD}" dt="2025-07-30T16:59:07.338" v="133" actId="20577"/>
          <ac:spMkLst>
            <pc:docMk/>
            <pc:sldMk cId="1318643211" sldId="327"/>
            <ac:spMk id="3" creationId="{708276BC-A706-40B5-B51D-6AA00A059507}"/>
          </ac:spMkLst>
        </pc:spChg>
      </pc:sldChg>
      <pc:sldChg chg="modSp add mod">
        <pc:chgData name="James Young" userId="7f8d7c9cdb576883" providerId="LiveId" clId="{2D78853F-7DDB-40CF-A7EA-1EA0C9DE27FD}" dt="2025-07-30T17:17:36.312" v="634" actId="113"/>
        <pc:sldMkLst>
          <pc:docMk/>
          <pc:sldMk cId="3601324577" sldId="328"/>
        </pc:sldMkLst>
        <pc:spChg chg="mod">
          <ac:chgData name="James Young" userId="7f8d7c9cdb576883" providerId="LiveId" clId="{2D78853F-7DDB-40CF-A7EA-1EA0C9DE27FD}" dt="2025-07-30T17:17:36.312" v="634" actId="113"/>
          <ac:spMkLst>
            <pc:docMk/>
            <pc:sldMk cId="3601324577" sldId="328"/>
            <ac:spMk id="3" creationId="{FD675D95-87F8-7CFB-912D-BB364BAD38C1}"/>
          </ac:spMkLst>
        </pc:spChg>
      </pc:sldChg>
      <pc:sldChg chg="modSp add mod">
        <pc:chgData name="James Young" userId="7f8d7c9cdb576883" providerId="LiveId" clId="{2D78853F-7DDB-40CF-A7EA-1EA0C9DE27FD}" dt="2025-07-30T17:15:34.527" v="513" actId="6549"/>
        <pc:sldMkLst>
          <pc:docMk/>
          <pc:sldMk cId="207561208" sldId="329"/>
        </pc:sldMkLst>
        <pc:spChg chg="mod">
          <ac:chgData name="James Young" userId="7f8d7c9cdb576883" providerId="LiveId" clId="{2D78853F-7DDB-40CF-A7EA-1EA0C9DE27FD}" dt="2025-07-30T17:15:34.527" v="513" actId="6549"/>
          <ac:spMkLst>
            <pc:docMk/>
            <pc:sldMk cId="207561208" sldId="329"/>
            <ac:spMk id="3" creationId="{BB786C3D-87AB-59B0-E29C-E69AF35F5F08}"/>
          </ac:spMkLst>
        </pc:spChg>
      </pc:sldChg>
      <pc:sldChg chg="modSp add mod">
        <pc:chgData name="James Young" userId="7f8d7c9cdb576883" providerId="LiveId" clId="{2D78853F-7DDB-40CF-A7EA-1EA0C9DE27FD}" dt="2025-07-30T17:13:24.103" v="419" actId="20577"/>
        <pc:sldMkLst>
          <pc:docMk/>
          <pc:sldMk cId="1941265237" sldId="330"/>
        </pc:sldMkLst>
        <pc:spChg chg="mod">
          <ac:chgData name="James Young" userId="7f8d7c9cdb576883" providerId="LiveId" clId="{2D78853F-7DDB-40CF-A7EA-1EA0C9DE27FD}" dt="2025-07-30T17:13:24.103" v="419" actId="20577"/>
          <ac:spMkLst>
            <pc:docMk/>
            <pc:sldMk cId="1941265237" sldId="330"/>
            <ac:spMk id="3" creationId="{18CBA6CC-0564-0052-BCE4-A480590E002D}"/>
          </ac:spMkLst>
        </pc:spChg>
      </pc:sldChg>
      <pc:sldChg chg="modSp add mod">
        <pc:chgData name="James Young" userId="7f8d7c9cdb576883" providerId="LiveId" clId="{2D78853F-7DDB-40CF-A7EA-1EA0C9DE27FD}" dt="2025-07-30T17:11:55.318" v="358" actId="20577"/>
        <pc:sldMkLst>
          <pc:docMk/>
          <pc:sldMk cId="2805003044" sldId="331"/>
        </pc:sldMkLst>
        <pc:spChg chg="mod">
          <ac:chgData name="James Young" userId="7f8d7c9cdb576883" providerId="LiveId" clId="{2D78853F-7DDB-40CF-A7EA-1EA0C9DE27FD}" dt="2025-07-30T17:11:55.318" v="358" actId="20577"/>
          <ac:spMkLst>
            <pc:docMk/>
            <pc:sldMk cId="2805003044" sldId="331"/>
            <ac:spMk id="3" creationId="{0E398A2A-027F-D2C0-1F0B-A94912DC365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A5F82-7C9B-B314-AD2F-73EFCBD046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6E2EC8-A99D-06B9-FAC3-154361409EA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B786C3D-87AB-59B0-E29C-E69AF35F5F0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Punishment for sin</a:t>
            </a:r>
            <a:r>
              <a:rPr lang="en-US" dirty="0"/>
              <a:t> – The Lord promised “</a:t>
            </a:r>
            <a:r>
              <a:rPr lang="en-US" i="1" dirty="0"/>
              <a:t>tribulation</a:t>
            </a:r>
            <a:r>
              <a:rPr lang="en-US" dirty="0"/>
              <a:t>” for Jezebel and her followers. This divine judgment – in whatever form it would take – would be apparent to the other churches. This would happen after she was given time to repent and refused to do so. </a:t>
            </a:r>
            <a:r>
              <a:rPr lang="en-US" sz="1000" dirty="0">
                <a:solidFill>
                  <a:srgbClr val="00B050"/>
                </a:solidFill>
              </a:rPr>
              <a:t>Philosophies of world</a:t>
            </a:r>
            <a:endParaRPr lang="en-US" dirty="0"/>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Romans 1:24 “</a:t>
            </a:r>
            <a:r>
              <a:rPr lang="en-US" dirty="0"/>
              <a:t>Therefore God have them over in the lusts of their hearts to impurity…” </a:t>
            </a:r>
            <a:r>
              <a:rPr lang="en-US" sz="1000" dirty="0">
                <a:solidFill>
                  <a:srgbClr val="00B050"/>
                </a:solidFill>
              </a:rPr>
              <a:t>3 times gave them over = Jezebel/Prodigal Son </a:t>
            </a:r>
            <a:endParaRPr lang="en-US" b="1" dirty="0"/>
          </a:p>
        </p:txBody>
      </p:sp>
    </p:spTree>
    <p:extLst>
      <p:ext uri="{BB962C8B-B14F-4D97-AF65-F5344CB8AC3E}">
        <p14:creationId xmlns:p14="http://schemas.microsoft.com/office/powerpoint/2010/main" val="207561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49CF95-5CAD-F0D4-7DDF-8CB12BF5E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6FC016-F0C5-4A29-B457-1CBFE0ECB24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D675D95-87F8-7CFB-912D-BB364BAD38C1}"/>
              </a:ext>
            </a:extLst>
          </p:cNvPr>
          <p:cNvSpPr>
            <a:spLocks noGrp="1"/>
          </p:cNvSpPr>
          <p:nvPr>
            <p:ph idx="1"/>
          </p:nvPr>
        </p:nvSpPr>
        <p:spPr>
          <a:xfrm>
            <a:off x="628650" y="379562"/>
            <a:ext cx="7886700" cy="5891842"/>
          </a:xfrm>
        </p:spPr>
        <p:txBody>
          <a:bodyPr>
            <a:normAutofit fontScale="85000" lnSpcReduction="20000"/>
          </a:bodyPr>
          <a:lstStyle/>
          <a:p>
            <a:pPr marL="0" indent="0">
              <a:lnSpc>
                <a:spcPct val="107000"/>
              </a:lnSpc>
              <a:spcBef>
                <a:spcPts val="0"/>
              </a:spcBef>
              <a:spcAft>
                <a:spcPts val="600"/>
              </a:spcAft>
              <a:buNone/>
            </a:pPr>
            <a:r>
              <a:rPr lang="en-US" b="1" dirty="0"/>
              <a:t>1 Peter 2:1-5 “</a:t>
            </a:r>
            <a:r>
              <a:rPr lang="en-US" dirty="0"/>
              <a:t>Therefore, putting aside all malice and all deceit and hypocrisy and envy and all slander, like newborn babies, </a:t>
            </a:r>
            <a:r>
              <a:rPr lang="en-US" b="1" dirty="0"/>
              <a:t>long for the pure milk of the word</a:t>
            </a:r>
            <a:r>
              <a:rPr lang="en-US" dirty="0"/>
              <a:t>, so that by it you may grow in respect to salvation, if you have tasted the kindness of the Lord. And coming to Him as to a living stone which … you also, as living stones, are being built up as a spiritual house for a holy priesthood, to offer up spiritual sacrifices acceptable to God through Jesus Christ.”</a:t>
            </a:r>
            <a:r>
              <a:rPr lang="en-US" sz="1000" dirty="0">
                <a:solidFill>
                  <a:srgbClr val="00B050"/>
                </a:solidFill>
              </a:rPr>
              <a:t>2 masters  Lord Satan</a:t>
            </a:r>
            <a:endParaRPr lang="en-US" dirty="0"/>
          </a:p>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b="1" dirty="0"/>
              <a:t>Matthew 7:15-19 “</a:t>
            </a:r>
            <a:r>
              <a:rPr lang="en-US" dirty="0"/>
              <a:t>Beware of the false prophets, who come to you in sheep’s clothing, but inwardly are ravenous wolves. You will know them by their fruits. …. Every good true bears good fruit, but the bad tree bears bad fruit. …  A good tree cannot produce bad fruit, nor can a bad tree produce good fruit. Every tree that does not bear good fruit is </a:t>
            </a:r>
            <a:r>
              <a:rPr lang="en-US" b="1" dirty="0"/>
              <a:t>cut down and thrown into the fire.”  </a:t>
            </a:r>
            <a:r>
              <a:rPr lang="en-US" sz="1000" dirty="0">
                <a:solidFill>
                  <a:srgbClr val="00B050"/>
                </a:solidFill>
              </a:rPr>
              <a:t>question = good or bad fruit   no fruit = bad fruit   fig tree/one talent   on other hand…</a:t>
            </a:r>
            <a:endParaRPr lang="en-US" dirty="0"/>
          </a:p>
        </p:txBody>
      </p:sp>
    </p:spTree>
    <p:extLst>
      <p:ext uri="{BB962C8B-B14F-4D97-AF65-F5344CB8AC3E}">
        <p14:creationId xmlns:p14="http://schemas.microsoft.com/office/powerpoint/2010/main" val="3601324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i="1" dirty="0"/>
              <a:t>Reward for faithfulness – </a:t>
            </a:r>
            <a:r>
              <a:rPr lang="en-US" dirty="0"/>
              <a:t>Jesus promised His disciples that they would have</a:t>
            </a:r>
            <a:r>
              <a:rPr lang="en-US" i="1" dirty="0"/>
              <a:t> “authority over the nations”  </a:t>
            </a:r>
            <a:r>
              <a:rPr lang="en-US" dirty="0"/>
              <a:t>and would reign with Him, a reminder that He was the ultimate authority, not the powerful forces around them. They would also be given</a:t>
            </a:r>
            <a:r>
              <a:rPr lang="en-US" i="1" dirty="0"/>
              <a:t> “the morning star” </a:t>
            </a:r>
            <a:r>
              <a:rPr lang="en-US" dirty="0"/>
              <a:t>which is identified later by Jesus as Himself In other words, by remaining faithful, they would enjoy the blessings of fellowship with Him.</a:t>
            </a:r>
            <a:r>
              <a:rPr lang="en-US" i="1" dirty="0"/>
              <a:t>   </a:t>
            </a:r>
          </a:p>
          <a:p>
            <a:pPr marL="0" indent="0">
              <a:lnSpc>
                <a:spcPct val="107000"/>
              </a:lnSpc>
              <a:spcBef>
                <a:spcPts val="0"/>
              </a:spcBef>
              <a:spcAft>
                <a:spcPts val="600"/>
              </a:spcAft>
              <a:buNone/>
            </a:pPr>
            <a:r>
              <a:rPr lang="en-US" b="1" dirty="0"/>
              <a:t>Revelation 3:21 </a:t>
            </a:r>
            <a:r>
              <a:rPr lang="en-US" i="1" dirty="0"/>
              <a:t>“The one who conquers, I will grant him to sit with me on my throne, as I also conquered and sat down with my Father on his throne.”</a:t>
            </a:r>
          </a:p>
        </p:txBody>
      </p:sp>
    </p:spTree>
    <p:extLst>
      <p:ext uri="{BB962C8B-B14F-4D97-AF65-F5344CB8AC3E}">
        <p14:creationId xmlns:p14="http://schemas.microsoft.com/office/powerpoint/2010/main" val="2535498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85000" lnSpcReduction="10000"/>
          </a:bodyPr>
          <a:lstStyle/>
          <a:p>
            <a:pPr marL="0" indent="0">
              <a:buNone/>
            </a:pPr>
            <a:r>
              <a:rPr lang="en-US" b="1" dirty="0"/>
              <a:t>Conclusion:  </a:t>
            </a:r>
            <a:r>
              <a:rPr lang="en-US" dirty="0"/>
              <a:t>We face the temptation to sin all of the time. Yet at times, this influence can even come from within the church. If tolerated, it will spread, and we will no longer be distinguishable as the Lord’s church.  </a:t>
            </a:r>
            <a:r>
              <a:rPr lang="en-US" sz="1000">
                <a:solidFill>
                  <a:srgbClr val="00B050"/>
                </a:solidFill>
              </a:rPr>
              <a:t>Thyatira = Corinthians</a:t>
            </a:r>
            <a:endParaRPr lang="en-US" dirty="0"/>
          </a:p>
          <a:p>
            <a:r>
              <a:rPr lang="en-US" b="1" dirty="0"/>
              <a:t>1 Cor 5:1,2 </a:t>
            </a:r>
            <a:r>
              <a:rPr lang="en-US" dirty="0"/>
              <a:t>“</a:t>
            </a:r>
            <a:r>
              <a:rPr lang="en-US" i="1" dirty="0"/>
              <a:t>It is actually reported that there is immorality among you, and immorality of such a kind as does not exist even among the Gentiles, that someone has his father’s wife. You have become arrogant and have not mourned instead, so that the one who had done this deed would be removed from your midst.</a:t>
            </a:r>
            <a:r>
              <a:rPr lang="en-US" dirty="0"/>
              <a:t>” </a:t>
            </a:r>
          </a:p>
          <a:p>
            <a:r>
              <a:rPr lang="en-US" dirty="0"/>
              <a:t>The Corinthians were boasting over how “tolerant” they were toward the brother who was engaged in sin and refused to repent. Paul told them to “</a:t>
            </a:r>
            <a:r>
              <a:rPr lang="en-US" i="1" dirty="0"/>
              <a:t>deliver such a one to Satan</a:t>
            </a:r>
            <a:r>
              <a:rPr lang="en-US" dirty="0"/>
              <a:t>” </a:t>
            </a:r>
            <a:r>
              <a:rPr lang="en-US" b="1" dirty="0"/>
              <a:t>(1 Cor</a:t>
            </a:r>
            <a:r>
              <a:rPr lang="en-US" dirty="0"/>
              <a:t> </a:t>
            </a:r>
            <a:r>
              <a:rPr lang="en-US" b="1" dirty="0"/>
              <a:t>5:4,5).</a:t>
            </a:r>
            <a:r>
              <a:rPr lang="en-US" dirty="0"/>
              <a:t> </a:t>
            </a:r>
          </a:p>
          <a:p>
            <a:pPr marL="0" indent="0">
              <a:buNone/>
            </a:pPr>
            <a:r>
              <a:rPr lang="en-US" dirty="0"/>
              <a:t>This is the lesson for us today. We must not tolerate sinful behavior within the church (and/or our lives).  Let us instead continue in love, faith, service, and perseverance and keep ourselves from becoming like the world.</a:t>
            </a:r>
          </a:p>
        </p:txBody>
      </p:sp>
    </p:spTree>
    <p:extLst>
      <p:ext uri="{BB962C8B-B14F-4D97-AF65-F5344CB8AC3E}">
        <p14:creationId xmlns:p14="http://schemas.microsoft.com/office/powerpoint/2010/main" val="403132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Churches: Thyatira</a:t>
            </a:r>
          </a:p>
          <a:p>
            <a:pPr marL="0" algn="ctr">
              <a:lnSpc>
                <a:spcPct val="115000"/>
              </a:lnSpc>
              <a:spcAft>
                <a:spcPts val="800"/>
              </a:spcAft>
              <a:buNone/>
            </a:pPr>
            <a:r>
              <a:rPr lang="en-US" sz="3600" b="1" dirty="0"/>
              <a:t>Do Not Let Sin Persist</a:t>
            </a:r>
          </a:p>
          <a:p>
            <a:pPr marL="0" algn="ctr">
              <a:lnSpc>
                <a:spcPct val="115000"/>
              </a:lnSpc>
              <a:spcAft>
                <a:spcPts val="800"/>
              </a:spcAft>
              <a:buNone/>
            </a:pPr>
            <a:r>
              <a:rPr lang="en-US" b="1" dirty="0"/>
              <a:t>Revelation 2:18-29</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buNone/>
            </a:pPr>
            <a:r>
              <a:rPr lang="en-US" dirty="0"/>
              <a:t>“</a:t>
            </a:r>
            <a:r>
              <a:rPr lang="en-US" i="1" dirty="0"/>
              <a:t>And to the angel of the church in Thyatira write: The Son of God, who has eyes like a flame of fire, and His feet are like burnished bronze, says this: ‘I know your deeds, and your love and faith and service and perseverance, and that your deeds of late are greater than at first. But I have this against you, that you tolerate the woman Jezebel, who calls herself a prophetess, and she teaches and leads My bond-servants astray so that they commit acts of immorality and eat things sacrificed to idols. I gave her time to repent, and she does not want to repent of her immorality. Behold, I will throw her on a bed of sickness, and those who commit adultery with her into great tribulation, unless they repent of her deeds. And I will kill her children with pestilence, and all the churches will know that I am He who searches the minds and hearts; and I will give to each one of you according to your deeds.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i="1" dirty="0"/>
              <a:t>But I say to you, the rest who are in Thyatira, who do not hold this teaching, who have not known the deep things of Satan, as they call them—I place no other burden on you. Nevertheless what you have, hold fast until I come. He who overcomes, and he who keeps My deeds until the end, to him I will give authority over the nations; and he shall rule them with a rod of iron, as the vessels of the potter are broken to pieces, as I also have received authority from My Father; and I will give him the morning star. He who has an ear, let him hear what the Spirit says to the churches’</a:t>
            </a:r>
            <a:r>
              <a:rPr lang="en-US" dirty="0"/>
              <a:t>” </a:t>
            </a:r>
            <a:r>
              <a:rPr lang="en-US" b="1" dirty="0"/>
              <a:t>Revelation 2:18-29</a:t>
            </a: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Description of Jesus</a:t>
            </a:r>
            <a:r>
              <a:rPr lang="en-US" dirty="0"/>
              <a:t>   –   Jesus first identified Himself as the “</a:t>
            </a:r>
            <a:r>
              <a:rPr lang="en-US" i="1" dirty="0"/>
              <a:t>Son of God</a:t>
            </a:r>
            <a:r>
              <a:rPr lang="en-US" dirty="0"/>
              <a:t>”, reminding them of His deity (cf. John 1 &amp; 5:17-18). He then said He had “</a:t>
            </a:r>
            <a:r>
              <a:rPr lang="en-US" i="1" dirty="0"/>
              <a:t>eyes like a flame of fire</a:t>
            </a:r>
            <a:r>
              <a:rPr lang="en-US" dirty="0"/>
              <a:t>”. This was a reminder of His power of perception and that nothing could be hidden from Him. He also has “</a:t>
            </a:r>
            <a:r>
              <a:rPr lang="en-US" i="1" dirty="0"/>
              <a:t>feet…like burnished bronze</a:t>
            </a:r>
            <a:r>
              <a:rPr lang="en-US" dirty="0"/>
              <a:t>” so He could tread them under His feet in an act of divine judgment. </a:t>
            </a:r>
            <a:r>
              <a:rPr lang="en-US" sz="1000" dirty="0">
                <a:solidFill>
                  <a:srgbClr val="00B050"/>
                </a:solidFill>
              </a:rPr>
              <a:t>Know who we worship    John 17 we are one with God</a:t>
            </a: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Current circumstances</a:t>
            </a:r>
            <a:r>
              <a:rPr lang="en-US" dirty="0"/>
              <a:t>  –  These brethren were not facing persecution as others were. However, they did have a woman among them who was identified as “</a:t>
            </a:r>
            <a:r>
              <a:rPr lang="en-US" i="1" dirty="0"/>
              <a:t>Jezebel, who calls herself a prophetess</a:t>
            </a:r>
            <a:r>
              <a:rPr lang="en-US" dirty="0"/>
              <a:t>”. She was tempting the Christians in Thyatira to commit immorality and participate in idol worship. They, like the church in Pergamum, were tolerating sin within their church – </a:t>
            </a:r>
            <a:r>
              <a:rPr lang="en-US" b="1" dirty="0"/>
              <a:t>1 John 4:1 “</a:t>
            </a:r>
            <a:r>
              <a:rPr lang="en-US" dirty="0"/>
              <a:t>Beloved, do not believe every spirit, but test the spirits, whether they are of God; because many false prophets have gone out into the world.”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b="1" dirty="0"/>
              <a:t>Commendations</a:t>
            </a:r>
            <a:r>
              <a:rPr lang="en-US" dirty="0"/>
              <a:t> – The Lord mentioned their love, faith, service, and perseverance. He also said, “</a:t>
            </a:r>
            <a:r>
              <a:rPr lang="en-US" i="1" dirty="0"/>
              <a:t>Your deeds of late are greater than at first</a:t>
            </a:r>
            <a:r>
              <a:rPr lang="en-US" dirty="0"/>
              <a:t>” indicating that their growth and progress were admirable.   </a:t>
            </a:r>
          </a:p>
          <a:p>
            <a:pPr marL="0" indent="0">
              <a:lnSpc>
                <a:spcPct val="107000"/>
              </a:lnSpc>
              <a:spcBef>
                <a:spcPts val="0"/>
              </a:spcBef>
              <a:spcAft>
                <a:spcPts val="600"/>
              </a:spcAft>
              <a:buNone/>
            </a:pPr>
            <a:r>
              <a:rPr lang="en-US" b="1" dirty="0"/>
              <a:t>1 Cor 3:1-3 “</a:t>
            </a:r>
            <a:r>
              <a:rPr lang="en-US" dirty="0"/>
              <a:t>And I, brethren, could not speak to you as to spiritual men, but as to men of flesh, as to infants in Christ. I gave you milk to drink, not solid food; for you were not yet able to receive it. Indeed, even now you are not yet able for you are ill fleshly…”.   </a:t>
            </a:r>
          </a:p>
          <a:p>
            <a:pPr marL="0" indent="0">
              <a:lnSpc>
                <a:spcPct val="107000"/>
              </a:lnSpc>
              <a:spcBef>
                <a:spcPts val="0"/>
              </a:spcBef>
              <a:spcAft>
                <a:spcPts val="600"/>
              </a:spcAft>
              <a:buNone/>
            </a:pPr>
            <a:r>
              <a:rPr lang="en-US" b="1" dirty="0"/>
              <a:t>Heb 5:12,13 “</a:t>
            </a:r>
            <a:r>
              <a:rPr lang="en-US" dirty="0"/>
              <a:t> For though by this time you ought to be teachers, you need someone to teach you again the basic principles of the oracles of God. You need milk, not solid food, </a:t>
            </a:r>
            <a:r>
              <a:rPr lang="en-US" baseline="30000" dirty="0"/>
              <a:t>13 </a:t>
            </a:r>
            <a:r>
              <a:rPr lang="en-US" dirty="0"/>
              <a:t>for everyone who lives on milk is unskilled in the word of righteousness, since he is a child.” </a:t>
            </a:r>
            <a:r>
              <a:rPr lang="en-US" sz="1000" dirty="0">
                <a:solidFill>
                  <a:srgbClr val="00B050"/>
                </a:solidFill>
              </a:rPr>
              <a:t>grow mature understanding  faith trust</a:t>
            </a:r>
            <a:endParaRPr lang="en-US" dirty="0"/>
          </a:p>
          <a:p>
            <a:pPr marL="0" indent="0">
              <a:lnSpc>
                <a:spcPct val="107000"/>
              </a:lnSpc>
              <a:spcBef>
                <a:spcPts val="0"/>
              </a:spcBef>
              <a:spcAft>
                <a:spcPts val="600"/>
              </a:spcAft>
              <a:buNone/>
            </a:pPr>
            <a:r>
              <a:rPr lang="en-US" b="1" dirty="0"/>
              <a:t>1 Peter 2:2 “</a:t>
            </a:r>
            <a:r>
              <a:rPr lang="en-US" dirty="0"/>
              <a:t>Like newborn infants, long for the pure spiritual milk, that by it you may grow up into salvation”.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944A0-50D2-45FF-2A92-693CCAB385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4DA9E-002C-A1E9-BD91-29E991D6CCD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E398A2A-027F-D2C0-1F0B-A94912DC36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Condemnations</a:t>
            </a:r>
            <a:r>
              <a:rPr lang="en-US" dirty="0"/>
              <a:t> – Despite the good they were doing, they were also tolerating “</a:t>
            </a:r>
            <a:r>
              <a:rPr lang="en-US" i="1" dirty="0"/>
              <a:t>Jezebel,</a:t>
            </a:r>
            <a:r>
              <a:rPr lang="en-US" dirty="0"/>
              <a:t>” who was leading Christians astray, and not trying to oppose or stop her. This woman was leading some of the brethren to compromise their faith and morals in order to be like the world. Not all of them were caught up in this but some had been led astray.  </a:t>
            </a:r>
            <a:r>
              <a:rPr lang="en-US" b="1" dirty="0"/>
              <a:t>1 Cor 16:13 “</a:t>
            </a:r>
            <a:r>
              <a:rPr lang="en-US" i="1" dirty="0"/>
              <a:t>“Be on your guard; stand firm in the faith; be courageous; be strong.” </a:t>
            </a:r>
            <a:r>
              <a:rPr lang="en-US" sz="1000" i="1" dirty="0">
                <a:solidFill>
                  <a:srgbClr val="00B050"/>
                </a:solidFill>
              </a:rPr>
              <a:t>Eph 6:13 armor  equips to stand firm</a:t>
            </a:r>
            <a:endParaRPr lang="en-US" b="1" dirty="0"/>
          </a:p>
        </p:txBody>
      </p:sp>
    </p:spTree>
    <p:extLst>
      <p:ext uri="{BB962C8B-B14F-4D97-AF65-F5344CB8AC3E}">
        <p14:creationId xmlns:p14="http://schemas.microsoft.com/office/powerpoint/2010/main" val="2805003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A22E5-42B9-E4D1-AD28-D35D712E4B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3AFF38-0014-97DD-B23D-B2E52B7F84D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8CBA6CC-0564-0052-BCE4-A480590E002D}"/>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1 Cor 15:33</a:t>
            </a:r>
            <a:r>
              <a:rPr lang="en-US" dirty="0"/>
              <a:t> </a:t>
            </a:r>
            <a:r>
              <a:rPr lang="en-US" i="1" dirty="0"/>
              <a:t>“Do not be misled: Bad company corrupts good character.”  </a:t>
            </a:r>
            <a:r>
              <a:rPr lang="en-US" b="1" i="1" dirty="0"/>
              <a:t>Rom 12:2 </a:t>
            </a:r>
            <a:r>
              <a:rPr lang="en-US" i="1" dirty="0"/>
              <a:t>“Do not conform to the pattern of this world, but be transformed by the renewing of your mind.”    </a:t>
            </a:r>
            <a:r>
              <a:rPr lang="en-US" b="1" i="1" dirty="0"/>
              <a:t>Eph 4:11-14 “</a:t>
            </a:r>
            <a:r>
              <a:rPr lang="en-US" i="1" dirty="0"/>
              <a:t>And He gave some . . . . for the equipping of the saints for the work of service, to the building up of the body of Christ until we all attain to the unity of the faith, and of the knowledge of the Son of God, to a mature man, to the measure of the statute which belongs to the fullness of Christ. </a:t>
            </a:r>
            <a:r>
              <a:rPr lang="en-US" dirty="0"/>
              <a:t>that we henceforth be no longer children, tossed and there by the waves and carried about with every wind of doctrine by the trickery of men and their cunning and craftiness, whereby they lie in wait to deceive”. </a:t>
            </a:r>
            <a:r>
              <a:rPr lang="en-US" sz="1000" dirty="0">
                <a:solidFill>
                  <a:srgbClr val="00B050"/>
                </a:solidFill>
              </a:rPr>
              <a:t>Grow = immerse mind/heart in Word/H.S.</a:t>
            </a:r>
            <a:endParaRPr lang="en-US" b="1" dirty="0"/>
          </a:p>
        </p:txBody>
      </p:sp>
    </p:spTree>
    <p:extLst>
      <p:ext uri="{BB962C8B-B14F-4D97-AF65-F5344CB8AC3E}">
        <p14:creationId xmlns:p14="http://schemas.microsoft.com/office/powerpoint/2010/main" val="194126523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403</TotalTime>
  <Words>1595</Words>
  <Application>Microsoft Office PowerPoint</Application>
  <PresentationFormat>On-screen Show (4:3)</PresentationFormat>
  <Paragraphs>30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2025-07-30T17:18:29Z</dcterms:modified>
</cp:coreProperties>
</file>