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4" r:id="rId10"/>
    <p:sldId id="330" r:id="rId11"/>
    <p:sldId id="329" r:id="rId12"/>
    <p:sldId id="32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FFE1CB-AB5B-4489-8D31-D4EEE181912B}" v="14" dt="2025-08-13T19:57:09.1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92FFE1CB-AB5B-4489-8D31-D4EEE181912B}"/>
    <pc:docChg chg="custSel addSld delSld modSld">
      <pc:chgData name="James Young" userId="7f8d7c9cdb576883" providerId="LiveId" clId="{92FFE1CB-AB5B-4489-8D31-D4EEE181912B}" dt="2025-08-13T19:59:02.292" v="277" actId="20577"/>
      <pc:docMkLst>
        <pc:docMk/>
      </pc:docMkLst>
      <pc:sldChg chg="modSp mod">
        <pc:chgData name="James Young" userId="7f8d7c9cdb576883" providerId="LiveId" clId="{92FFE1CB-AB5B-4489-8D31-D4EEE181912B}" dt="2025-08-13T19:24:21.766" v="50" actId="255"/>
        <pc:sldMkLst>
          <pc:docMk/>
          <pc:sldMk cId="2838560389" sldId="296"/>
        </pc:sldMkLst>
        <pc:spChg chg="mod">
          <ac:chgData name="James Young" userId="7f8d7c9cdb576883" providerId="LiveId" clId="{92FFE1CB-AB5B-4489-8D31-D4EEE181912B}" dt="2025-08-13T19:24:21.766" v="50" actId="255"/>
          <ac:spMkLst>
            <pc:docMk/>
            <pc:sldMk cId="2838560389" sldId="296"/>
            <ac:spMk id="3" creationId="{708276BC-A706-40B5-B51D-6AA00A059507}"/>
          </ac:spMkLst>
        </pc:spChg>
      </pc:sldChg>
      <pc:sldChg chg="modSp mod">
        <pc:chgData name="James Young" userId="7f8d7c9cdb576883" providerId="LiveId" clId="{92FFE1CB-AB5B-4489-8D31-D4EEE181912B}" dt="2025-08-13T19:33:56.965" v="82" actId="20577"/>
        <pc:sldMkLst>
          <pc:docMk/>
          <pc:sldMk cId="3390102180" sldId="311"/>
        </pc:sldMkLst>
        <pc:spChg chg="mod">
          <ac:chgData name="James Young" userId="7f8d7c9cdb576883" providerId="LiveId" clId="{92FFE1CB-AB5B-4489-8D31-D4EEE181912B}" dt="2025-08-13T19:33:56.965" v="82" actId="20577"/>
          <ac:spMkLst>
            <pc:docMk/>
            <pc:sldMk cId="3390102180" sldId="311"/>
            <ac:spMk id="3" creationId="{708276BC-A706-40B5-B51D-6AA00A059507}"/>
          </ac:spMkLst>
        </pc:spChg>
      </pc:sldChg>
      <pc:sldChg chg="modSp mod">
        <pc:chgData name="James Young" userId="7f8d7c9cdb576883" providerId="LiveId" clId="{92FFE1CB-AB5B-4489-8D31-D4EEE181912B}" dt="2025-08-13T19:25:37.781" v="59" actId="255"/>
        <pc:sldMkLst>
          <pc:docMk/>
          <pc:sldMk cId="2438453614" sldId="316"/>
        </pc:sldMkLst>
        <pc:spChg chg="mod">
          <ac:chgData name="James Young" userId="7f8d7c9cdb576883" providerId="LiveId" clId="{92FFE1CB-AB5B-4489-8D31-D4EEE181912B}" dt="2025-08-13T19:25:37.781" v="59" actId="255"/>
          <ac:spMkLst>
            <pc:docMk/>
            <pc:sldMk cId="2438453614" sldId="316"/>
            <ac:spMk id="3" creationId="{708276BC-A706-40B5-B51D-6AA00A059507}"/>
          </ac:spMkLst>
        </pc:spChg>
      </pc:sldChg>
      <pc:sldChg chg="modSp mod">
        <pc:chgData name="James Young" userId="7f8d7c9cdb576883" providerId="LiveId" clId="{92FFE1CB-AB5B-4489-8D31-D4EEE181912B}" dt="2025-08-13T19:25:09.961" v="56" actId="5793"/>
        <pc:sldMkLst>
          <pc:docMk/>
          <pc:sldMk cId="2029461572" sldId="317"/>
        </pc:sldMkLst>
        <pc:spChg chg="mod">
          <ac:chgData name="James Young" userId="7f8d7c9cdb576883" providerId="LiveId" clId="{92FFE1CB-AB5B-4489-8D31-D4EEE181912B}" dt="2025-08-13T19:25:09.961" v="56" actId="5793"/>
          <ac:spMkLst>
            <pc:docMk/>
            <pc:sldMk cId="2029461572" sldId="317"/>
            <ac:spMk id="3" creationId="{708276BC-A706-40B5-B51D-6AA00A059507}"/>
          </ac:spMkLst>
        </pc:spChg>
      </pc:sldChg>
      <pc:sldChg chg="del">
        <pc:chgData name="James Young" userId="7f8d7c9cdb576883" providerId="LiveId" clId="{92FFE1CB-AB5B-4489-8D31-D4EEE181912B}" dt="2025-08-13T19:24:32.103" v="51" actId="2696"/>
        <pc:sldMkLst>
          <pc:docMk/>
          <pc:sldMk cId="2681046262" sldId="319"/>
        </pc:sldMkLst>
      </pc:sldChg>
      <pc:sldChg chg="modSp mod">
        <pc:chgData name="James Young" userId="7f8d7c9cdb576883" providerId="LiveId" clId="{92FFE1CB-AB5B-4489-8D31-D4EEE181912B}" dt="2025-08-13T19:52:22.618" v="150" actId="20577"/>
        <pc:sldMkLst>
          <pc:docMk/>
          <pc:sldMk cId="4031329310" sldId="324"/>
        </pc:sldMkLst>
        <pc:spChg chg="mod">
          <ac:chgData name="James Young" userId="7f8d7c9cdb576883" providerId="LiveId" clId="{92FFE1CB-AB5B-4489-8D31-D4EEE181912B}" dt="2025-08-13T19:52:22.618" v="150" actId="20577"/>
          <ac:spMkLst>
            <pc:docMk/>
            <pc:sldMk cId="4031329310" sldId="324"/>
            <ac:spMk id="3" creationId="{708276BC-A706-40B5-B51D-6AA00A059507}"/>
          </ac:spMkLst>
        </pc:spChg>
      </pc:sldChg>
      <pc:sldChg chg="modSp mod">
        <pc:chgData name="James Young" userId="7f8d7c9cdb576883" providerId="LiveId" clId="{92FFE1CB-AB5B-4489-8D31-D4EEE181912B}" dt="2025-08-13T19:46:52.277" v="117" actId="113"/>
        <pc:sldMkLst>
          <pc:docMk/>
          <pc:sldMk cId="2535498520" sldId="325"/>
        </pc:sldMkLst>
        <pc:spChg chg="mod">
          <ac:chgData name="James Young" userId="7f8d7c9cdb576883" providerId="LiveId" clId="{92FFE1CB-AB5B-4489-8D31-D4EEE181912B}" dt="2025-08-13T19:46:52.277" v="117" actId="113"/>
          <ac:spMkLst>
            <pc:docMk/>
            <pc:sldMk cId="2535498520" sldId="325"/>
            <ac:spMk id="3" creationId="{708276BC-A706-40B5-B51D-6AA00A059507}"/>
          </ac:spMkLst>
        </pc:spChg>
      </pc:sldChg>
      <pc:sldChg chg="modSp mod">
        <pc:chgData name="James Young" userId="7f8d7c9cdb576883" providerId="LiveId" clId="{92FFE1CB-AB5B-4489-8D31-D4EEE181912B}" dt="2025-08-13T19:41:38.041" v="113" actId="313"/>
        <pc:sldMkLst>
          <pc:docMk/>
          <pc:sldMk cId="3328950240" sldId="326"/>
        </pc:sldMkLst>
        <pc:spChg chg="mod">
          <ac:chgData name="James Young" userId="7f8d7c9cdb576883" providerId="LiveId" clId="{92FFE1CB-AB5B-4489-8D31-D4EEE181912B}" dt="2025-08-13T19:41:38.041" v="113" actId="313"/>
          <ac:spMkLst>
            <pc:docMk/>
            <pc:sldMk cId="3328950240" sldId="326"/>
            <ac:spMk id="3" creationId="{708276BC-A706-40B5-B51D-6AA00A059507}"/>
          </ac:spMkLst>
        </pc:spChg>
      </pc:sldChg>
      <pc:sldChg chg="modSp mod">
        <pc:chgData name="James Young" userId="7f8d7c9cdb576883" providerId="LiveId" clId="{92FFE1CB-AB5B-4489-8D31-D4EEE181912B}" dt="2025-08-13T19:35:43.529" v="95" actId="255"/>
        <pc:sldMkLst>
          <pc:docMk/>
          <pc:sldMk cId="1318643211" sldId="327"/>
        </pc:sldMkLst>
        <pc:spChg chg="mod">
          <ac:chgData name="James Young" userId="7f8d7c9cdb576883" providerId="LiveId" clId="{92FFE1CB-AB5B-4489-8D31-D4EEE181912B}" dt="2025-08-13T19:35:43.529" v="95" actId="255"/>
          <ac:spMkLst>
            <pc:docMk/>
            <pc:sldMk cId="1318643211" sldId="327"/>
            <ac:spMk id="3" creationId="{708276BC-A706-40B5-B51D-6AA00A059507}"/>
          </ac:spMkLst>
        </pc:spChg>
      </pc:sldChg>
      <pc:sldChg chg="modSp add mod">
        <pc:chgData name="James Young" userId="7f8d7c9cdb576883" providerId="LiveId" clId="{92FFE1CB-AB5B-4489-8D31-D4EEE181912B}" dt="2025-08-13T19:59:02.292" v="277" actId="20577"/>
        <pc:sldMkLst>
          <pc:docMk/>
          <pc:sldMk cId="383941807" sldId="328"/>
        </pc:sldMkLst>
        <pc:spChg chg="mod">
          <ac:chgData name="James Young" userId="7f8d7c9cdb576883" providerId="LiveId" clId="{92FFE1CB-AB5B-4489-8D31-D4EEE181912B}" dt="2025-08-13T19:59:02.292" v="277" actId="20577"/>
          <ac:spMkLst>
            <pc:docMk/>
            <pc:sldMk cId="383941807" sldId="328"/>
            <ac:spMk id="3" creationId="{EC9C5C5B-2EA5-C977-9DFB-2795333581A7}"/>
          </ac:spMkLst>
        </pc:spChg>
      </pc:sldChg>
      <pc:sldChg chg="modSp add mod">
        <pc:chgData name="James Young" userId="7f8d7c9cdb576883" providerId="LiveId" clId="{92FFE1CB-AB5B-4489-8D31-D4EEE181912B}" dt="2025-08-13T19:57:57.691" v="264" actId="20577"/>
        <pc:sldMkLst>
          <pc:docMk/>
          <pc:sldMk cId="237151033" sldId="329"/>
        </pc:sldMkLst>
        <pc:spChg chg="mod">
          <ac:chgData name="James Young" userId="7f8d7c9cdb576883" providerId="LiveId" clId="{92FFE1CB-AB5B-4489-8D31-D4EEE181912B}" dt="2025-08-13T19:57:57.691" v="264" actId="20577"/>
          <ac:spMkLst>
            <pc:docMk/>
            <pc:sldMk cId="237151033" sldId="329"/>
            <ac:spMk id="3" creationId="{783F9CEB-1556-3BA2-2DF4-2110408EE978}"/>
          </ac:spMkLst>
        </pc:spChg>
      </pc:sldChg>
      <pc:sldChg chg="modSp add mod">
        <pc:chgData name="James Young" userId="7f8d7c9cdb576883" providerId="LiveId" clId="{92FFE1CB-AB5B-4489-8D31-D4EEE181912B}" dt="2025-08-13T19:53:33.550" v="169" actId="5793"/>
        <pc:sldMkLst>
          <pc:docMk/>
          <pc:sldMk cId="583529312" sldId="330"/>
        </pc:sldMkLst>
        <pc:spChg chg="mod">
          <ac:chgData name="James Young" userId="7f8d7c9cdb576883" providerId="LiveId" clId="{92FFE1CB-AB5B-4489-8D31-D4EEE181912B}" dt="2025-08-13T19:53:33.550" v="169" actId="5793"/>
          <ac:spMkLst>
            <pc:docMk/>
            <pc:sldMk cId="583529312" sldId="330"/>
            <ac:spMk id="3" creationId="{677DC74D-D364-20B3-8B4A-E686CEF88EA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8/13/2025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8/13/2025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8/13/2025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A1DF7-4025-865F-B865-87BAF4094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C958E1-A612-49F1-7842-769839D2B6D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77DC74D-D364-20B3-8B4A-E686CEF88EA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They would be made “</a:t>
            </a:r>
            <a:r>
              <a:rPr lang="en-US" i="1" dirty="0"/>
              <a:t>a pillar in the temple of My God</a:t>
            </a:r>
            <a:r>
              <a:rPr lang="en-US" dirty="0"/>
              <a:t>” emphasizing their place of honor in support of God and His worship. They would also be given a “</a:t>
            </a:r>
            <a:r>
              <a:rPr lang="en-US" i="1" dirty="0"/>
              <a:t>new name</a:t>
            </a:r>
            <a:r>
              <a:rPr lang="en-US" dirty="0"/>
              <a:t>” in connection with the name of God and His dwelling place signifying that they belonged to God and their identity was found in Him.</a:t>
            </a:r>
            <a:r>
              <a:rPr lang="en-US" b="1" dirty="0"/>
              <a:t>     </a:t>
            </a:r>
            <a:r>
              <a:rPr lang="en-US" sz="1000" dirty="0">
                <a:solidFill>
                  <a:srgbClr val="00B050"/>
                </a:solidFill>
              </a:rPr>
              <a:t>Us?</a:t>
            </a:r>
            <a:r>
              <a:rPr lang="en-US" b="1" dirty="0"/>
              <a:t>        </a:t>
            </a:r>
          </a:p>
          <a:p>
            <a:pPr marL="0" indent="0">
              <a:lnSpc>
                <a:spcPct val="107000"/>
              </a:lnSpc>
              <a:spcBef>
                <a:spcPts val="0"/>
              </a:spcBef>
              <a:spcAft>
                <a:spcPts val="600"/>
              </a:spcAft>
              <a:buNone/>
            </a:pPr>
            <a:r>
              <a:rPr lang="en-US" b="1" dirty="0"/>
              <a:t>Gal 6:9 “</a:t>
            </a:r>
            <a:r>
              <a:rPr lang="en-US" dirty="0"/>
              <a:t>Let us not become weary in doing good, for at the proper time we will reap a harvest if we do not give up.”  </a:t>
            </a:r>
          </a:p>
          <a:p>
            <a:pPr marL="0" indent="0">
              <a:lnSpc>
                <a:spcPct val="107000"/>
              </a:lnSpc>
              <a:spcBef>
                <a:spcPts val="0"/>
              </a:spcBef>
              <a:spcAft>
                <a:spcPts val="600"/>
              </a:spcAft>
              <a:buNone/>
            </a:pPr>
            <a:r>
              <a:rPr lang="en-US" b="1" dirty="0"/>
              <a:t>Rev 2:10 “</a:t>
            </a:r>
            <a:r>
              <a:rPr lang="en-US" dirty="0"/>
              <a:t>Do not be afraid of what you are about to suffer. Be faithful, even to the point of death, and I will give you life as your victor’s crown.”</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3529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91DBD-23E2-D797-AC93-0FEC45E410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5A5E31-2022-25B9-468D-380E6B61139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83F9CEB-1556-3BA2-2DF4-2110408EE97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Conclusion: </a:t>
            </a:r>
            <a:r>
              <a:rPr lang="en-US" dirty="0"/>
              <a:t>Just as the city of Philadelphia was intended to spread Greek culture, the church is here to spread the message of Christ’s kingdom. They may have been few in number (“</a:t>
            </a:r>
            <a:r>
              <a:rPr lang="en-US" i="1" dirty="0"/>
              <a:t>little power</a:t>
            </a:r>
            <a:r>
              <a:rPr lang="en-US" dirty="0"/>
              <a:t>”), yet they were able to contribute significantly to the cause of Christ. “</a:t>
            </a:r>
            <a:r>
              <a:rPr lang="en-US" i="1" dirty="0"/>
              <a:t>No one </a:t>
            </a:r>
            <a:r>
              <a:rPr lang="en-US" dirty="0"/>
              <a:t>[could]</a:t>
            </a:r>
            <a:r>
              <a:rPr lang="en-US" i="1" dirty="0"/>
              <a:t> shut</a:t>
            </a:r>
            <a:r>
              <a:rPr lang="en-US" dirty="0"/>
              <a:t>” the door that was open before them. In other words, no one could take away their opportunity to do good. It was up to them to take advantage of it if they chose to. And apparently they desired to do so. ….</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151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2B74F-EF50-CD06-8001-46FAC22062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BD57E-1F14-821D-A80D-DA54639EAED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C9C5C5B-2EA5-C977-9DFB-2795333581A7}"/>
              </a:ext>
            </a:extLst>
          </p:cNvPr>
          <p:cNvSpPr>
            <a:spLocks noGrp="1"/>
          </p:cNvSpPr>
          <p:nvPr>
            <p:ph idx="1"/>
          </p:nvPr>
        </p:nvSpPr>
        <p:spPr>
          <a:xfrm>
            <a:off x="628650" y="379562"/>
            <a:ext cx="7886700" cy="5891842"/>
          </a:xfrm>
        </p:spPr>
        <p:txBody>
          <a:bodyPr>
            <a:normAutofit/>
          </a:bodyPr>
          <a:lstStyle/>
          <a:p>
            <a:pPr marL="0" indent="0">
              <a:buNone/>
            </a:pPr>
            <a:r>
              <a:rPr lang="en-US" dirty="0"/>
              <a:t>Paul told the Galatians, “</a:t>
            </a:r>
            <a:r>
              <a:rPr lang="en-US" i="1" dirty="0"/>
              <a:t>So then, while we have opportunity, let us do good to all people, and especially to those who are of the household of the faith</a:t>
            </a:r>
            <a:r>
              <a:rPr lang="en-US" dirty="0"/>
              <a:t>” (Galatians 6:10).   </a:t>
            </a:r>
            <a:r>
              <a:rPr lang="en-US" sz="1000" dirty="0">
                <a:solidFill>
                  <a:srgbClr val="00B050"/>
                </a:solidFill>
              </a:rPr>
              <a:t>Us??</a:t>
            </a:r>
            <a:endParaRPr lang="en-US" dirty="0"/>
          </a:p>
          <a:p>
            <a:pPr marL="0" indent="0">
              <a:buNone/>
            </a:pPr>
            <a:endParaRPr lang="en-US" dirty="0"/>
          </a:p>
          <a:p>
            <a:pPr marL="0" indent="0">
              <a:buNone/>
            </a:pPr>
            <a:r>
              <a:rPr lang="en-US" dirty="0"/>
              <a:t>When we have opportunities before us that are unique to us we should strive to use them to the glory of God.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94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 </a:t>
            </a:r>
            <a:r>
              <a:rPr lang="en-US" sz="4400" b="1" dirty="0"/>
              <a:t>Churches: Philadelphia</a:t>
            </a:r>
            <a:endParaRPr lang="en-US" sz="4400" dirty="0"/>
          </a:p>
          <a:p>
            <a:pPr marL="0" algn="ctr">
              <a:lnSpc>
                <a:spcPct val="115000"/>
              </a:lnSpc>
              <a:spcAft>
                <a:spcPts val="800"/>
              </a:spcAft>
              <a:buNone/>
            </a:pPr>
            <a:r>
              <a:rPr lang="en-US" sz="3600" b="1" dirty="0"/>
              <a:t>     Revelation 3:7-13 </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a:t>
            </a:r>
            <a:r>
              <a:rPr lang="en-US" i="1" dirty="0"/>
              <a:t>And to the angel of the church in Philadelphia write: He who is holy, who is true, who has the key of David, who opens and no one will shut, and who shuts and no one opens, says this: ‘I know your deeds. Behold, I have put before you an open door which no one can shut, because you have a little power, and have kept My word, and have not denied My name. Behold, I will cause those of the synagogue of Satan, who say that they are Jews and are not, but lie—I will make them come and bow down at your feet, and make them know that I have loved you.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i="1" dirty="0"/>
              <a:t>Because you have kept the word of My perseverance, I also will keep you from the hour of testing, that hour which is about to come upon the whole world, to test those who dwell on the earth. I am coming quickly; hold fast what you have, so that no one will take your crown. He who overcomes, I will make him a pillar in the temple of My God, and he will not go out from it anymore; and I will write on him the name of My God, and the name of the city of My God, the new Jerusalem, which comes down out of heaven from My God, and My new name. He who has an ear, let him hear what the Spirit says to the churches’</a:t>
            </a:r>
            <a:r>
              <a:rPr lang="en-US" dirty="0"/>
              <a:t>” (</a:t>
            </a:r>
            <a:r>
              <a:rPr lang="en-US" sz="2400" b="1" dirty="0"/>
              <a:t>Revelation 3:7-13</a:t>
            </a:r>
            <a:r>
              <a:rPr lang="en-US" dirty="0"/>
              <a:t>).</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Description of Jesus</a:t>
            </a:r>
            <a:r>
              <a:rPr lang="en-US" dirty="0"/>
              <a:t> – In this “missionary city” established to take Greek culture to the outside world, Jesus identified Himself as “</a:t>
            </a:r>
            <a:r>
              <a:rPr lang="en-US" i="1" dirty="0"/>
              <a:t>holy</a:t>
            </a:r>
            <a:r>
              <a:rPr lang="en-US" dirty="0"/>
              <a:t>” and “</a:t>
            </a:r>
            <a:r>
              <a:rPr lang="en-US" i="1" dirty="0"/>
              <a:t>true</a:t>
            </a:r>
            <a:r>
              <a:rPr lang="en-US" dirty="0"/>
              <a:t>”. To be </a:t>
            </a:r>
            <a:r>
              <a:rPr lang="en-US" i="1" dirty="0"/>
              <a:t>holy</a:t>
            </a:r>
            <a:r>
              <a:rPr lang="en-US" dirty="0"/>
              <a:t> is to be </a:t>
            </a:r>
            <a:r>
              <a:rPr lang="en-US" i="1" dirty="0"/>
              <a:t>set apart</a:t>
            </a:r>
            <a:r>
              <a:rPr lang="en-US" dirty="0"/>
              <a:t>.   </a:t>
            </a:r>
            <a:r>
              <a:rPr lang="en-US" sz="1000" dirty="0">
                <a:solidFill>
                  <a:srgbClr val="00B050"/>
                </a:solidFill>
              </a:rPr>
              <a:t>separate</a:t>
            </a:r>
            <a:r>
              <a:rPr lang="en-US" dirty="0"/>
              <a:t>.              </a:t>
            </a:r>
            <a:r>
              <a:rPr lang="en-US" b="1" dirty="0"/>
              <a:t>John 15:19 “</a:t>
            </a:r>
            <a:r>
              <a:rPr lang="en-US" dirty="0"/>
              <a:t>If you were of the world, the world would love its own; but because you are not of the world, but I chose you out of the world, because of this the world hates you.”       </a:t>
            </a:r>
            <a:r>
              <a:rPr lang="en-US" b="1" dirty="0"/>
              <a:t>John 17:15,16 “</a:t>
            </a:r>
            <a:r>
              <a:rPr lang="en-US" dirty="0"/>
              <a:t>I do not ask You to take them out of the world but to keep them from the evil on. They are not of the world, even as I am not of the world.”         </a:t>
            </a:r>
            <a:r>
              <a:rPr lang="en-US" b="1" dirty="0"/>
              <a:t>1 Peter 2:9,10 “</a:t>
            </a:r>
            <a:r>
              <a:rPr lang="en-US" dirty="0"/>
              <a:t>But you are a chosen people, a royal priesthood, a holy nation, God’s special possession, that  you may declare the praises of Him who called you out of darkness into His wonderful light; for you once were not a people, but now you are the people of God; you had not received mercy, but now you have received mercy.”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dirty="0"/>
              <a:t>He is also the </a:t>
            </a:r>
            <a:r>
              <a:rPr lang="en-US" b="1" dirty="0"/>
              <a:t>source of truth </a:t>
            </a:r>
            <a:r>
              <a:rPr lang="en-US" dirty="0"/>
              <a:t>that everyone – civilized or barbarian – must follow. He possesses “</a:t>
            </a:r>
            <a:r>
              <a:rPr lang="en-US" i="1" dirty="0"/>
              <a:t>the key of David</a:t>
            </a:r>
            <a:r>
              <a:rPr lang="en-US" dirty="0"/>
              <a:t>” an allusion to an Old Testament prophecy (</a:t>
            </a:r>
            <a:r>
              <a:rPr lang="en-US" sz="2200" dirty="0"/>
              <a:t>Isaiah 22:22</a:t>
            </a:r>
            <a:r>
              <a:rPr lang="en-US" dirty="0"/>
              <a:t>), which signified that access to the Father was only through Him.       He told His disciples years before, “</a:t>
            </a:r>
            <a:r>
              <a:rPr lang="en-US" i="1" dirty="0"/>
              <a:t>I am the way, and the truth, and the life; no one comes to the Father but through Me</a:t>
            </a:r>
            <a:r>
              <a:rPr lang="en-US" dirty="0"/>
              <a:t>” (</a:t>
            </a:r>
            <a:r>
              <a:rPr lang="en-US" sz="2200" b="1" dirty="0"/>
              <a:t>John 14:6</a:t>
            </a:r>
            <a:r>
              <a:rPr lang="en-US" dirty="0"/>
              <a:t>).  </a:t>
            </a:r>
            <a:r>
              <a:rPr lang="en-US" sz="2200" b="1" dirty="0"/>
              <a:t>Acts 4:12 </a:t>
            </a:r>
            <a:r>
              <a:rPr lang="en-US" b="1" dirty="0"/>
              <a:t>“</a:t>
            </a:r>
            <a:r>
              <a:rPr lang="en-US" dirty="0"/>
              <a:t>Salvation is found in no one else, for there is no other name under heaven given to mankind by which we must be saved.” </a:t>
            </a:r>
            <a:r>
              <a:rPr lang="en-US" sz="2200" b="1" dirty="0"/>
              <a:t>Rom 8:34 </a:t>
            </a:r>
            <a:r>
              <a:rPr lang="en-US" i="1" dirty="0"/>
              <a:t>“Who then is the one who condemns? No one. Christ Jesus who died—more than that, who was raised to life—is at the right hand of God and is also interceding for us.”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Current circumstances</a:t>
            </a:r>
            <a:r>
              <a:rPr lang="en-US" dirty="0"/>
              <a:t> – The church in Philadelphia had “</a:t>
            </a:r>
            <a:r>
              <a:rPr lang="en-US" i="1" dirty="0"/>
              <a:t>an open door</a:t>
            </a:r>
            <a:r>
              <a:rPr lang="en-US" dirty="0"/>
              <a:t>” before them as they served as “missionaries” to the lost. They had an opportunity to do important work for the cause of Christ despite their “</a:t>
            </a:r>
            <a:r>
              <a:rPr lang="en-US" i="1" dirty="0"/>
              <a:t>little power</a:t>
            </a:r>
            <a:r>
              <a:rPr lang="en-US" dirty="0"/>
              <a:t>” or perceived limitations.  However, they also faced trouble from “</a:t>
            </a:r>
            <a:r>
              <a:rPr lang="en-US" i="1" dirty="0"/>
              <a:t>the synagogue of Satan</a:t>
            </a:r>
            <a:r>
              <a:rPr lang="en-US" dirty="0"/>
              <a:t>”. Greater trials were coming, but they would be protected from them.  </a:t>
            </a:r>
          </a:p>
          <a:p>
            <a:pPr marL="0" indent="0">
              <a:lnSpc>
                <a:spcPct val="107000"/>
              </a:lnSpc>
              <a:spcBef>
                <a:spcPts val="0"/>
              </a:spcBef>
              <a:spcAft>
                <a:spcPts val="600"/>
              </a:spcAft>
              <a:buNone/>
            </a:pPr>
            <a:r>
              <a:rPr lang="en-US" i="1" dirty="0"/>
              <a:t>“I have </a:t>
            </a:r>
            <a:r>
              <a:rPr lang="en-US" b="1" i="1" dirty="0"/>
              <a:t>put before you </a:t>
            </a:r>
            <a:r>
              <a:rPr lang="en-US" i="1" dirty="0"/>
              <a:t>an open door”</a:t>
            </a:r>
            <a:endParaRPr lang="en-US" dirty="0"/>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Cor 5:18, 20  “</a:t>
            </a:r>
            <a:r>
              <a:rPr lang="en-US" dirty="0"/>
              <a:t>Now all these things are from God, who reconciled us to Himself through Christ and  </a:t>
            </a:r>
            <a:r>
              <a:rPr lang="en-US" b="1" dirty="0"/>
              <a:t>gave us the ministry of reconciliation</a:t>
            </a:r>
            <a:r>
              <a:rPr lang="en-US" dirty="0"/>
              <a:t>, … Therefore, we are ambassadors for Christ, as though God were making an appeal through us”. </a:t>
            </a:r>
            <a:endParaRPr lang="en-US" b="1"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Commendations AND Reward</a:t>
            </a:r>
            <a:r>
              <a:rPr lang="en-US" dirty="0"/>
              <a:t> – These brethren kept the Lord’s word and were obedient to Him.   They refused to deny His name despite the pressure put upon them. “</a:t>
            </a:r>
            <a:r>
              <a:rPr lang="en-US" i="1" dirty="0"/>
              <a:t>Because you have kept the word of My perseverance, I also will keep you from the hour of testing, that hour which is about to come upon the whole world, to test those who dwell on the earth.”</a:t>
            </a:r>
            <a:r>
              <a:rPr lang="en-US" dirty="0"/>
              <a:t>  Like with Smyrna, the Lord promises a crown if they would “</a:t>
            </a:r>
            <a:r>
              <a:rPr lang="en-US" i="1" dirty="0"/>
              <a:t>hold fast</a:t>
            </a:r>
            <a:r>
              <a:rPr lang="en-US" dirty="0"/>
              <a:t>”.  </a:t>
            </a:r>
            <a:r>
              <a:rPr lang="en-US" sz="1000" dirty="0">
                <a:solidFill>
                  <a:srgbClr val="00B050"/>
                </a:solidFill>
              </a:rPr>
              <a:t>Faithful/seeds in rocks</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413</TotalTime>
  <Words>1178</Words>
  <Application>Microsoft Office PowerPoint</Application>
  <PresentationFormat>On-screen Show (4:3)</PresentationFormat>
  <Paragraphs>22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2025-08-13T19:59:09Z</dcterms:modified>
</cp:coreProperties>
</file>