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57FDAF-377C-46B2-B82B-7BB196D62084}" v="9" dt="2025-08-25T19:39:06.6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delSld modSld">
      <pc:chgData name="James Young" userId="7f8d7c9cdb576883" providerId="LiveId" clId="{CB16DE9E-3AA6-4238-BE96-44A894DEE4D6}" dt="2025-08-25T19:40:34.888" v="460" actId="20577"/>
      <pc:docMkLst>
        <pc:docMk/>
      </pc:docMkLst>
      <pc:sldChg chg="modSp mod">
        <pc:chgData name="James Young" userId="7f8d7c9cdb576883" providerId="LiveId" clId="{CB16DE9E-3AA6-4238-BE96-44A894DEE4D6}" dt="2025-08-25T19:30:57.581" v="263" actId="20577"/>
        <pc:sldMkLst>
          <pc:docMk/>
          <pc:sldMk cId="2838560389" sldId="296"/>
        </pc:sldMkLst>
        <pc:spChg chg="mod">
          <ac:chgData name="James Young" userId="7f8d7c9cdb576883" providerId="LiveId" clId="{CB16DE9E-3AA6-4238-BE96-44A894DEE4D6}" dt="2025-08-25T19:30:57.581" v="263" actId="20577"/>
          <ac:spMkLst>
            <pc:docMk/>
            <pc:sldMk cId="2838560389" sldId="296"/>
            <ac:spMk id="3" creationId="{708276BC-A706-40B5-B51D-6AA00A059507}"/>
          </ac:spMkLst>
        </pc:spChg>
      </pc:sldChg>
      <pc:sldChg chg="modSp mod">
        <pc:chgData name="James Young" userId="7f8d7c9cdb576883" providerId="LiveId" clId="{CB16DE9E-3AA6-4238-BE96-44A894DEE4D6}" dt="2025-08-25T19:33:29.635" v="314" actId="20577"/>
        <pc:sldMkLst>
          <pc:docMk/>
          <pc:sldMk cId="3390102180" sldId="311"/>
        </pc:sldMkLst>
        <pc:spChg chg="mod">
          <ac:chgData name="James Young" userId="7f8d7c9cdb576883" providerId="LiveId" clId="{CB16DE9E-3AA6-4238-BE96-44A894DEE4D6}" dt="2025-08-25T19:33:29.635" v="314" actId="20577"/>
          <ac:spMkLst>
            <pc:docMk/>
            <pc:sldMk cId="3390102180" sldId="311"/>
            <ac:spMk id="3" creationId="{708276BC-A706-40B5-B51D-6AA00A059507}"/>
          </ac:spMkLst>
        </pc:spChg>
      </pc:sldChg>
      <pc:sldChg chg="modSp mod">
        <pc:chgData name="James Young" userId="7f8d7c9cdb576883" providerId="LiveId" clId="{CB16DE9E-3AA6-4238-BE96-44A894DEE4D6}" dt="2025-08-25T19:18:31.814" v="101" actId="255"/>
        <pc:sldMkLst>
          <pc:docMk/>
          <pc:sldMk cId="2438453614" sldId="316"/>
        </pc:sldMkLst>
        <pc:spChg chg="mod">
          <ac:chgData name="James Young" userId="7f8d7c9cdb576883" providerId="LiveId" clId="{CB16DE9E-3AA6-4238-BE96-44A894DEE4D6}" dt="2025-08-25T19:18:31.814" v="101" actId="255"/>
          <ac:spMkLst>
            <pc:docMk/>
            <pc:sldMk cId="2438453614" sldId="316"/>
            <ac:spMk id="3" creationId="{708276BC-A706-40B5-B51D-6AA00A059507}"/>
          </ac:spMkLst>
        </pc:spChg>
      </pc:sldChg>
      <pc:sldChg chg="modSp mod">
        <pc:chgData name="James Young" userId="7f8d7c9cdb576883" providerId="LiveId" clId="{CB16DE9E-3AA6-4238-BE96-44A894DEE4D6}" dt="2025-08-25T19:32:15.868" v="300" actId="20577"/>
        <pc:sldMkLst>
          <pc:docMk/>
          <pc:sldMk cId="2029461572" sldId="317"/>
        </pc:sldMkLst>
        <pc:spChg chg="mod">
          <ac:chgData name="James Young" userId="7f8d7c9cdb576883" providerId="LiveId" clId="{CB16DE9E-3AA6-4238-BE96-44A894DEE4D6}" dt="2025-08-25T19:32:15.868" v="300" actId="20577"/>
          <ac:spMkLst>
            <pc:docMk/>
            <pc:sldMk cId="2029461572" sldId="317"/>
            <ac:spMk id="3" creationId="{708276BC-A706-40B5-B51D-6AA00A059507}"/>
          </ac:spMkLst>
        </pc:spChg>
      </pc:sldChg>
      <pc:sldChg chg="del">
        <pc:chgData name="James Young" userId="7f8d7c9cdb576883" providerId="LiveId" clId="{CB16DE9E-3AA6-4238-BE96-44A894DEE4D6}" dt="2025-08-25T19:16:56.147" v="90" actId="2696"/>
        <pc:sldMkLst>
          <pc:docMk/>
          <pc:sldMk cId="2681046262" sldId="319"/>
        </pc:sldMkLst>
      </pc:sldChg>
      <pc:sldChg chg="del">
        <pc:chgData name="James Young" userId="7f8d7c9cdb576883" providerId="LiveId" clId="{CB16DE9E-3AA6-4238-BE96-44A894DEE4D6}" dt="2025-08-25T19:27:51.430" v="211" actId="2696"/>
        <pc:sldMkLst>
          <pc:docMk/>
          <pc:sldMk cId="4031329310" sldId="324"/>
        </pc:sldMkLst>
      </pc:sldChg>
      <pc:sldChg chg="modSp mod">
        <pc:chgData name="James Young" userId="7f8d7c9cdb576883" providerId="LiveId" clId="{CB16DE9E-3AA6-4238-BE96-44A894DEE4D6}" dt="2025-08-25T19:27:46.365" v="210" actId="20577"/>
        <pc:sldMkLst>
          <pc:docMk/>
          <pc:sldMk cId="2535498520" sldId="325"/>
        </pc:sldMkLst>
        <pc:spChg chg="mod">
          <ac:chgData name="James Young" userId="7f8d7c9cdb576883" providerId="LiveId" clId="{CB16DE9E-3AA6-4238-BE96-44A894DEE4D6}" dt="2025-08-25T19:27:46.365" v="210" actId="20577"/>
          <ac:spMkLst>
            <pc:docMk/>
            <pc:sldMk cId="2535498520" sldId="325"/>
            <ac:spMk id="3" creationId="{708276BC-A706-40B5-B51D-6AA00A059507}"/>
          </ac:spMkLst>
        </pc:spChg>
      </pc:sldChg>
      <pc:sldChg chg="modSp mod">
        <pc:chgData name="James Young" userId="7f8d7c9cdb576883" providerId="LiveId" clId="{CB16DE9E-3AA6-4238-BE96-44A894DEE4D6}" dt="2025-08-25T19:40:34.888" v="460" actId="20577"/>
        <pc:sldMkLst>
          <pc:docMk/>
          <pc:sldMk cId="3328950240" sldId="326"/>
        </pc:sldMkLst>
        <pc:spChg chg="mod">
          <ac:chgData name="James Young" userId="7f8d7c9cdb576883" providerId="LiveId" clId="{CB16DE9E-3AA6-4238-BE96-44A894DEE4D6}" dt="2025-08-25T19:40:34.888" v="460" actId="20577"/>
          <ac:spMkLst>
            <pc:docMk/>
            <pc:sldMk cId="3328950240" sldId="326"/>
            <ac:spMk id="3" creationId="{708276BC-A706-40B5-B51D-6AA00A059507}"/>
          </ac:spMkLst>
        </pc:spChg>
      </pc:sldChg>
      <pc:sldChg chg="modSp mod">
        <pc:chgData name="James Young" userId="7f8d7c9cdb576883" providerId="LiveId" clId="{CB16DE9E-3AA6-4238-BE96-44A894DEE4D6}" dt="2025-08-25T19:36:43.771" v="357" actId="20577"/>
        <pc:sldMkLst>
          <pc:docMk/>
          <pc:sldMk cId="1318643211" sldId="327"/>
        </pc:sldMkLst>
        <pc:spChg chg="mod">
          <ac:chgData name="James Young" userId="7f8d7c9cdb576883" providerId="LiveId" clId="{CB16DE9E-3AA6-4238-BE96-44A894DEE4D6}" dt="2025-08-25T19:36:43.771" v="357" actId="20577"/>
          <ac:spMkLst>
            <pc:docMk/>
            <pc:sldMk cId="1318643211" sldId="327"/>
            <ac:spMk id="3" creationId="{708276BC-A706-40B5-B51D-6AA00A05950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8/25/2025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8/25/2025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8/25/2025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8/25/2025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lnSpcReduction="10000"/>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15000"/>
              </a:lnSpc>
              <a:spcAft>
                <a:spcPts val="800"/>
              </a:spcAft>
              <a:buNone/>
            </a:pPr>
            <a:r>
              <a:rPr lang="en-US" sz="4000" b="1" dirty="0"/>
              <a:t>The Seven Churches:  Conclusion</a:t>
            </a:r>
            <a:endParaRPr lang="en-US" sz="4000" dirty="0"/>
          </a:p>
          <a:p>
            <a:pPr marL="0" algn="ctr">
              <a:lnSpc>
                <a:spcPct val="115000"/>
              </a:lnSpc>
              <a:spcAft>
                <a:spcPts val="800"/>
              </a:spcAft>
              <a:buNone/>
            </a:pPr>
            <a:r>
              <a:rPr lang="en-US" sz="3600" b="1" dirty="0"/>
              <a:t>  </a:t>
            </a:r>
            <a:r>
              <a:rPr lang="en-US" sz="1000" b="1" dirty="0">
                <a:solidFill>
                  <a:srgbClr val="00B050"/>
                </a:solidFill>
              </a:rPr>
              <a:t>remember  reward</a:t>
            </a:r>
            <a:r>
              <a:rPr lang="en-US" sz="3600" b="1" dirty="0"/>
              <a:t> </a:t>
            </a:r>
            <a:br>
              <a:rPr lang="en-US" sz="3600" dirty="0"/>
            </a:br>
            <a:r>
              <a:rPr lang="en-US" sz="3600" b="1" dirty="0"/>
              <a:t>       </a:t>
            </a:r>
          </a:p>
          <a:p>
            <a:pPr marL="0" algn="ctr">
              <a:lnSpc>
                <a:spcPct val="115000"/>
              </a:lnSpc>
              <a:spcAft>
                <a:spcPts val="800"/>
              </a:spcAft>
              <a:buNone/>
            </a:pPr>
            <a:r>
              <a:rPr lang="en-US" b="1" dirty="0"/>
              <a:t>Revelation 1:4 – 3:22</a:t>
            </a:r>
          </a:p>
          <a:p>
            <a:pPr marL="0" marR="0" algn="ctr">
              <a:lnSpc>
                <a:spcPct val="115000"/>
              </a:lnSpc>
              <a:spcAft>
                <a:spcPts val="800"/>
              </a:spcAft>
              <a:buNone/>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000" kern="100" dirty="0">
                <a:solidFill>
                  <a:srgbClr val="00B050"/>
                </a:solidFill>
                <a:latin typeface="Aptos" panose="020B0004020202020204" pitchFamily="34" charset="0"/>
                <a:ea typeface="Aptos" panose="020B0004020202020204" pitchFamily="34" charset="0"/>
                <a:cs typeface="Times New Roman" panose="02020603050405020304" pitchFamily="18" charset="0"/>
              </a:rPr>
              <a:t>sig diff     </a:t>
            </a:r>
            <a:r>
              <a:rPr lang="en-US" sz="10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instructions</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200" b="1" dirty="0"/>
              <a:t>1 Cor 10:11 “</a:t>
            </a:r>
            <a:r>
              <a:rPr lang="en-US" sz="3200" dirty="0"/>
              <a:t>These things happened to them as examples and were written down as warnings for us, on whom the culmination of the ages has come.”        </a:t>
            </a:r>
          </a:p>
          <a:p>
            <a:pPr marL="0" indent="0">
              <a:buNone/>
            </a:pPr>
            <a:endParaRPr lang="en-US" sz="3200" b="1" dirty="0"/>
          </a:p>
          <a:p>
            <a:pPr marL="0" indent="0">
              <a:buNone/>
            </a:pPr>
            <a:r>
              <a:rPr lang="en-US" sz="3200" b="1" dirty="0"/>
              <a:t>Rom 15:4 “</a:t>
            </a:r>
            <a:r>
              <a:rPr lang="en-US" sz="3200" dirty="0"/>
              <a:t>For whatever was written in earlier times </a:t>
            </a:r>
            <a:r>
              <a:rPr lang="en-US" sz="3200" b="1" dirty="0"/>
              <a:t>was written for our instruction</a:t>
            </a:r>
            <a:r>
              <a:rPr lang="en-US" sz="3200" dirty="0"/>
              <a:t>, so that through perseverance and the encouragement of the Scriptures we might have hope.” </a:t>
            </a:r>
          </a:p>
          <a:p>
            <a:pPr marL="0" indent="0" algn="ctr">
              <a:buNone/>
            </a:pPr>
            <a:r>
              <a:rPr lang="en-US" sz="1000" kern="100" dirty="0">
                <a:solidFill>
                  <a:srgbClr val="00B050"/>
                </a:solidFill>
                <a:latin typeface="Aptos" panose="020B0004020202020204" pitchFamily="34" charset="0"/>
                <a:ea typeface="Aptos" panose="020B0004020202020204" pitchFamily="34" charset="0"/>
                <a:cs typeface="Times New Roman" panose="02020603050405020304" pitchFamily="18" charset="0"/>
              </a:rPr>
              <a:t>2 pts:   read    gain hope</a:t>
            </a:r>
            <a:endParaRPr lang="en-US" sz="10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lvl="0"/>
            <a:r>
              <a:rPr lang="en-US" sz="3000" dirty="0"/>
              <a:t>To the church in </a:t>
            </a:r>
            <a:r>
              <a:rPr lang="en-US" sz="3000" b="1" dirty="0"/>
              <a:t>Ephesus</a:t>
            </a:r>
            <a:r>
              <a:rPr lang="en-US" sz="3000" dirty="0"/>
              <a:t> He reminded them to get back to serving Him out of love and devotion. It is not enough to simply “go through the motions” if our heart is not right. If we do the right thing with the wrong motivation, we will fail to please the Lord. Everything we do must be motivated by our love for Christ.</a:t>
            </a:r>
          </a:p>
          <a:p>
            <a:pPr lvl="0"/>
            <a:r>
              <a:rPr lang="en-US" sz="3000" dirty="0"/>
              <a:t>To the church in </a:t>
            </a:r>
            <a:r>
              <a:rPr lang="en-US" sz="3000" b="1" dirty="0"/>
              <a:t>Smyrna</a:t>
            </a:r>
            <a:r>
              <a:rPr lang="en-US" sz="3000" dirty="0"/>
              <a:t>, He commended them for remaining faithful in the face suffering.       We need to be willing to face whatever persecutions come against us, knowing that these tribulations are only temporary. Even if we must die for our faith, we have a “</a:t>
            </a:r>
            <a:r>
              <a:rPr lang="en-US" sz="3000" i="1" dirty="0"/>
              <a:t>crown of life</a:t>
            </a:r>
            <a:r>
              <a:rPr lang="en-US" sz="3000" dirty="0"/>
              <a:t>” awaiting us.</a:t>
            </a: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lvl="0"/>
            <a:r>
              <a:rPr lang="en-US" sz="3000" dirty="0"/>
              <a:t>To the churches in </a:t>
            </a:r>
            <a:r>
              <a:rPr lang="en-US" sz="3000" b="1" dirty="0"/>
              <a:t>Pergamum</a:t>
            </a:r>
            <a:r>
              <a:rPr lang="en-US" sz="3000" dirty="0"/>
              <a:t> and </a:t>
            </a:r>
            <a:r>
              <a:rPr lang="en-US" sz="3000" b="1" dirty="0"/>
              <a:t>Thyatira </a:t>
            </a:r>
            <a:r>
              <a:rPr lang="en-US" sz="3000" dirty="0"/>
              <a:t>He warned them of their error of tolerating false teachers. </a:t>
            </a:r>
            <a:r>
              <a:rPr lang="en-US" sz="3000" dirty="0">
                <a:solidFill>
                  <a:srgbClr val="00B050"/>
                </a:solidFill>
              </a:rPr>
              <a:t> </a:t>
            </a:r>
            <a:r>
              <a:rPr lang="en-US" sz="1000" dirty="0">
                <a:solidFill>
                  <a:srgbClr val="00B050"/>
                </a:solidFill>
              </a:rPr>
              <a:t>Ignore error  </a:t>
            </a:r>
            <a:r>
              <a:rPr lang="en-US" sz="3000" dirty="0"/>
              <a:t>False teachers must be marked and avoided so they do not lead us into sin.</a:t>
            </a:r>
            <a:r>
              <a:rPr lang="en-US" sz="1000" dirty="0">
                <a:solidFill>
                  <a:srgbClr val="00B050"/>
                </a:solidFill>
              </a:rPr>
              <a:t>no fellow</a:t>
            </a:r>
            <a:endParaRPr lang="en-US" sz="3000" dirty="0"/>
          </a:p>
          <a:p>
            <a:pPr lvl="0"/>
            <a:r>
              <a:rPr lang="en-US" sz="3000" dirty="0"/>
              <a:t>Like the church in </a:t>
            </a:r>
            <a:r>
              <a:rPr lang="en-US" sz="3000" b="1" dirty="0"/>
              <a:t>Philadelphia</a:t>
            </a:r>
            <a:r>
              <a:rPr lang="en-US" sz="3000" dirty="0"/>
              <a:t> we need to use our opportunities for good. Even if we are part of a smaller congregation, we can still have a big impact for the Lord. Rather than focusing on our limitations, we need to use the time, resources, and opportunities we have been blessed with to the glory of God.</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Like the church in </a:t>
            </a:r>
            <a:r>
              <a:rPr lang="en-US" sz="3200" b="1" dirty="0"/>
              <a:t>Laodicea</a:t>
            </a:r>
            <a:r>
              <a:rPr lang="en-US" sz="3200" dirty="0"/>
              <a:t> we need to recognize our dependence upon the Lord.  God has richly blessed us in this life. Yet Satan tries to use our prosperity against us by tempting us to put our trust in physical things rather than in God, who blesses us with all things (</a:t>
            </a:r>
            <a:r>
              <a:rPr lang="en-US" i="1" dirty="0"/>
              <a:t>physical and spiritual</a:t>
            </a:r>
            <a:r>
              <a:rPr lang="en-US" sz="3200" dirty="0"/>
              <a:t>). </a:t>
            </a:r>
          </a:p>
          <a:p>
            <a:pPr marL="0" indent="0">
              <a:lnSpc>
                <a:spcPct val="107000"/>
              </a:lnSpc>
              <a:spcBef>
                <a:spcPts val="0"/>
              </a:spcBef>
              <a:spcAft>
                <a:spcPts val="600"/>
              </a:spcAft>
              <a:buNone/>
            </a:pPr>
            <a:r>
              <a:rPr lang="en-US" sz="3200" dirty="0"/>
              <a:t>Instead of becoming “</a:t>
            </a:r>
            <a:r>
              <a:rPr lang="en-US" sz="3200" i="1" dirty="0"/>
              <a:t>lukewarm</a:t>
            </a:r>
            <a:r>
              <a:rPr lang="en-US" sz="3200" dirty="0"/>
              <a:t>” in our spiritual lives, we need to be zealous in the Lord’s service.    </a:t>
            </a:r>
            <a:r>
              <a:rPr lang="en-US" sz="1000" dirty="0">
                <a:solidFill>
                  <a:srgbClr val="00B050"/>
                </a:solidFill>
              </a:rPr>
              <a:t>Each letter conclusion:   ear = hear</a:t>
            </a:r>
            <a:endParaRPr lang="en-US" sz="3200"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r>
              <a:rPr lang="en-US" sz="3200" dirty="0"/>
              <a:t>“</a:t>
            </a:r>
            <a:r>
              <a:rPr lang="en-US" sz="3200" i="1" dirty="0"/>
              <a:t>He who has an ear, let him hear what the Spirit says to the churches</a:t>
            </a:r>
            <a:r>
              <a:rPr lang="en-US" sz="3200" dirty="0"/>
              <a:t>”                        (</a:t>
            </a:r>
            <a:r>
              <a:rPr lang="en-US" sz="2400" i="1" dirty="0"/>
              <a:t>Revelation 2:7, 11, 17, 29; 3:6, 13, 22</a:t>
            </a:r>
            <a:r>
              <a:rPr lang="en-US" sz="3200" dirty="0"/>
              <a:t>). </a:t>
            </a:r>
          </a:p>
          <a:p>
            <a:pPr marL="0" indent="0" algn="ctr">
              <a:lnSpc>
                <a:spcPct val="107000"/>
              </a:lnSpc>
              <a:spcBef>
                <a:spcPts val="0"/>
              </a:spcBef>
              <a:spcAft>
                <a:spcPts val="600"/>
              </a:spcAft>
              <a:buNone/>
            </a:pPr>
            <a:r>
              <a:rPr lang="en-US" sz="1000" dirty="0">
                <a:solidFill>
                  <a:srgbClr val="00B050"/>
                </a:solidFill>
              </a:rPr>
              <a:t>Letters shared</a:t>
            </a:r>
          </a:p>
          <a:p>
            <a:pPr marL="0" indent="0" algn="ctr">
              <a:lnSpc>
                <a:spcPct val="107000"/>
              </a:lnSpc>
              <a:spcBef>
                <a:spcPts val="0"/>
              </a:spcBef>
              <a:spcAft>
                <a:spcPts val="600"/>
              </a:spcAft>
              <a:buNone/>
            </a:pPr>
            <a:endParaRPr lang="en-US" sz="1000" dirty="0">
              <a:solidFill>
                <a:srgbClr val="00B050"/>
              </a:solidFill>
            </a:endParaRPr>
          </a:p>
          <a:p>
            <a:pPr marL="0" indent="0" algn="ctr">
              <a:lnSpc>
                <a:spcPct val="107000"/>
              </a:lnSpc>
              <a:spcBef>
                <a:spcPts val="0"/>
              </a:spcBef>
              <a:spcAft>
                <a:spcPts val="600"/>
              </a:spcAft>
              <a:buNone/>
            </a:pPr>
            <a:endParaRPr lang="en-US" sz="1000" dirty="0">
              <a:solidFill>
                <a:srgbClr val="00B050"/>
              </a:solidFill>
            </a:endParaRPr>
          </a:p>
          <a:p>
            <a:pPr marL="0" indent="0" algn="ctr">
              <a:lnSpc>
                <a:spcPct val="107000"/>
              </a:lnSpc>
              <a:spcBef>
                <a:spcPts val="0"/>
              </a:spcBef>
              <a:spcAft>
                <a:spcPts val="600"/>
              </a:spcAft>
              <a:buNone/>
            </a:pPr>
            <a:endParaRPr lang="en-US" sz="1000" dirty="0">
              <a:solidFill>
                <a:srgbClr val="00B050"/>
              </a:solidFill>
            </a:endParaRPr>
          </a:p>
          <a:p>
            <a:pPr marL="0" indent="0" algn="ctr">
              <a:lnSpc>
                <a:spcPct val="107000"/>
              </a:lnSpc>
              <a:spcBef>
                <a:spcPts val="0"/>
              </a:spcBef>
              <a:spcAft>
                <a:spcPts val="600"/>
              </a:spcAft>
              <a:buNone/>
            </a:pPr>
            <a:endParaRPr lang="en-US" sz="1000" dirty="0">
              <a:solidFill>
                <a:srgbClr val="00B050"/>
              </a:solidFill>
            </a:endParaRPr>
          </a:p>
          <a:p>
            <a:pPr marL="0" indent="0">
              <a:lnSpc>
                <a:spcPct val="107000"/>
              </a:lnSpc>
              <a:spcBef>
                <a:spcPts val="0"/>
              </a:spcBef>
              <a:spcAft>
                <a:spcPts val="600"/>
              </a:spcAft>
              <a:buNone/>
            </a:pPr>
            <a:r>
              <a:rPr lang="en-US" b="1" dirty="0"/>
              <a:t>1 Thess 5:27 “</a:t>
            </a:r>
            <a:r>
              <a:rPr lang="en-US" dirty="0"/>
              <a:t>I adjure by the Lord to have this letter read to all the brethren.”   </a:t>
            </a:r>
            <a:r>
              <a:rPr lang="en-US" b="1" dirty="0"/>
              <a:t> </a:t>
            </a:r>
          </a:p>
          <a:p>
            <a:pPr marL="0" indent="0">
              <a:lnSpc>
                <a:spcPct val="107000"/>
              </a:lnSpc>
              <a:spcBef>
                <a:spcPts val="0"/>
              </a:spcBef>
              <a:spcAft>
                <a:spcPts val="600"/>
              </a:spcAft>
              <a:buNone/>
            </a:pPr>
            <a:r>
              <a:rPr lang="en-US" b="1" dirty="0"/>
              <a:t>Col 4:16 “</a:t>
            </a:r>
            <a:r>
              <a:rPr lang="en-US" dirty="0"/>
              <a:t>When this letter is read among you, have it also read in the church of the Laodiceans; and you, for your part read my letter that is come from Laodicea.”   </a:t>
            </a:r>
            <a:r>
              <a:rPr lang="en-US" sz="1000" dirty="0">
                <a:solidFill>
                  <a:srgbClr val="00B050"/>
                </a:solidFill>
              </a:rPr>
              <a:t>follow example   avoid condemnation/learn        END of Rev. </a:t>
            </a:r>
            <a:r>
              <a:rPr lang="en-US" sz="1000">
                <a:solidFill>
                  <a:srgbClr val="00B050"/>
                </a:solidFill>
              </a:rPr>
              <a:t>= </a:t>
            </a:r>
            <a:endParaRPr lang="en-US" sz="1000" dirty="0">
              <a:solidFill>
                <a:srgbClr val="00B050"/>
              </a:solidFill>
            </a:endParaRPr>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20000"/>
          </a:bodyPr>
          <a:lstStyle/>
          <a:p>
            <a:pPr lvl="0"/>
            <a:r>
              <a:rPr lang="en-US" sz="3000" b="1" dirty="0"/>
              <a:t>Continue to obey the Lord</a:t>
            </a:r>
            <a:r>
              <a:rPr lang="en-US" sz="3000" dirty="0"/>
              <a:t> – “</a:t>
            </a:r>
            <a:r>
              <a:rPr lang="en-US" sz="3000" i="1" dirty="0"/>
              <a:t>Blessed are those who do His commandments, that they may have the right to the tree of life, and may enter through the gates into the city</a:t>
            </a:r>
            <a:r>
              <a:rPr lang="en-US" sz="3000" dirty="0"/>
              <a:t>” </a:t>
            </a:r>
            <a:r>
              <a:rPr lang="en-US" dirty="0"/>
              <a:t>(</a:t>
            </a:r>
            <a:r>
              <a:rPr lang="en-US" sz="2600" i="1" dirty="0"/>
              <a:t>Revelation 22:14, NKJV</a:t>
            </a:r>
            <a:r>
              <a:rPr lang="en-US" dirty="0"/>
              <a:t>).</a:t>
            </a:r>
          </a:p>
          <a:p>
            <a:pPr marL="0" lvl="0" indent="0">
              <a:buNone/>
            </a:pPr>
            <a:endParaRPr lang="en-US" sz="1100" dirty="0"/>
          </a:p>
          <a:p>
            <a:pPr lvl="0"/>
            <a:r>
              <a:rPr lang="en-US" sz="3000" b="1" dirty="0"/>
              <a:t>Do not change His word</a:t>
            </a:r>
            <a:r>
              <a:rPr lang="en-US" sz="3000" dirty="0"/>
              <a:t> – “</a:t>
            </a:r>
            <a:r>
              <a:rPr lang="en-US" sz="3000" i="1" dirty="0"/>
              <a:t>I testify to everyone who hears the words of the prophecy of this book: if anyone adds to them, God will add to him the plagues which are written in this book; and if anyone takes away from the words of the book of this prophecy, God will take away his part from the tree of life and from the holy city, which are written in this book</a:t>
            </a:r>
            <a:r>
              <a:rPr lang="en-US" sz="3000" dirty="0"/>
              <a:t>” </a:t>
            </a:r>
            <a:r>
              <a:rPr lang="en-US" dirty="0"/>
              <a:t>(</a:t>
            </a:r>
            <a:r>
              <a:rPr lang="en-US" sz="2600" i="1" dirty="0"/>
              <a:t>Rev. 22:18-19</a:t>
            </a:r>
            <a:r>
              <a:rPr lang="en-US" dirty="0"/>
              <a:t>).</a:t>
            </a:r>
          </a:p>
          <a:p>
            <a:pPr marL="0" lvl="0" indent="0">
              <a:buNone/>
            </a:pPr>
            <a:endParaRPr lang="en-US" sz="1100" dirty="0"/>
          </a:p>
          <a:p>
            <a:pPr lvl="0"/>
            <a:r>
              <a:rPr lang="en-US" sz="3000" b="1" dirty="0"/>
              <a:t>Eagerly await His coming</a:t>
            </a:r>
            <a:r>
              <a:rPr lang="en-US" sz="3000" dirty="0"/>
              <a:t> – “</a:t>
            </a:r>
            <a:r>
              <a:rPr lang="en-US" sz="3000" i="1" dirty="0"/>
              <a:t>He who testifies to these things says, ‘Yes, I am coming quickly.’ Amen. Come, Lord Jesus</a:t>
            </a:r>
            <a:r>
              <a:rPr lang="en-US" sz="3000" dirty="0"/>
              <a:t>” </a:t>
            </a:r>
            <a:r>
              <a:rPr lang="en-US" dirty="0"/>
              <a:t>(</a:t>
            </a:r>
            <a:r>
              <a:rPr lang="en-US" sz="2600" i="1" dirty="0"/>
              <a:t>Rev. 22:20</a:t>
            </a:r>
            <a:r>
              <a:rPr lang="en-US" dirty="0"/>
              <a:t>).  **</a:t>
            </a:r>
          </a:p>
        </p:txBody>
      </p:sp>
    </p:spTree>
    <p:extLst>
      <p:ext uri="{BB962C8B-B14F-4D97-AF65-F5344CB8AC3E}">
        <p14:creationId xmlns:p14="http://schemas.microsoft.com/office/powerpoint/2010/main" val="253549852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461</TotalTime>
  <Words>674</Words>
  <Application>Microsoft Office PowerPoint</Application>
  <PresentationFormat>On-screen Show (4:3)</PresentationFormat>
  <Paragraphs>31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2025-08-25T19:40:35Z</dcterms:modified>
</cp:coreProperties>
</file>