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7" r:id="rId4"/>
    <p:sldId id="316" r:id="rId5"/>
    <p:sldId id="311" r:id="rId6"/>
    <p:sldId id="327" r:id="rId7"/>
    <p:sldId id="326" r:id="rId8"/>
    <p:sldId id="325" r:id="rId9"/>
    <p:sldId id="329" r:id="rId10"/>
    <p:sldId id="328" r:id="rId11"/>
    <p:sldId id="324"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F2EEBBE-598D-43FE-927A-972D2CF3D794}" v="14" dt="2025-07-14T18:05:59.6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1F2EEBBE-598D-43FE-927A-972D2CF3D794}"/>
    <pc:docChg chg="undo custSel addSld delSld modSld">
      <pc:chgData name="James Young" userId="7f8d7c9cdb576883" providerId="LiveId" clId="{1F2EEBBE-598D-43FE-927A-972D2CF3D794}" dt="2025-07-14T18:05:59.679" v="509"/>
      <pc:docMkLst>
        <pc:docMk/>
      </pc:docMkLst>
      <pc:sldChg chg="modSp mod">
        <pc:chgData name="James Young" userId="7f8d7c9cdb576883" providerId="LiveId" clId="{1F2EEBBE-598D-43FE-927A-972D2CF3D794}" dt="2025-07-14T17:49:29.655" v="56" actId="255"/>
        <pc:sldMkLst>
          <pc:docMk/>
          <pc:sldMk cId="2838560389" sldId="296"/>
        </pc:sldMkLst>
        <pc:spChg chg="mod">
          <ac:chgData name="James Young" userId="7f8d7c9cdb576883" providerId="LiveId" clId="{1F2EEBBE-598D-43FE-927A-972D2CF3D794}" dt="2025-07-14T17:49:29.655" v="56" actId="255"/>
          <ac:spMkLst>
            <pc:docMk/>
            <pc:sldMk cId="2838560389" sldId="296"/>
            <ac:spMk id="3" creationId="{708276BC-A706-40B5-B51D-6AA00A059507}"/>
          </ac:spMkLst>
        </pc:spChg>
      </pc:sldChg>
      <pc:sldChg chg="modSp mod">
        <pc:chgData name="James Young" userId="7f8d7c9cdb576883" providerId="LiveId" clId="{1F2EEBBE-598D-43FE-927A-972D2CF3D794}" dt="2025-07-14T17:57:09.351" v="253" actId="20577"/>
        <pc:sldMkLst>
          <pc:docMk/>
          <pc:sldMk cId="3390102180" sldId="311"/>
        </pc:sldMkLst>
        <pc:spChg chg="mod">
          <ac:chgData name="James Young" userId="7f8d7c9cdb576883" providerId="LiveId" clId="{1F2EEBBE-598D-43FE-927A-972D2CF3D794}" dt="2025-07-14T17:57:09.351" v="253" actId="20577"/>
          <ac:spMkLst>
            <pc:docMk/>
            <pc:sldMk cId="3390102180" sldId="311"/>
            <ac:spMk id="3" creationId="{708276BC-A706-40B5-B51D-6AA00A059507}"/>
          </ac:spMkLst>
        </pc:spChg>
      </pc:sldChg>
      <pc:sldChg chg="modSp mod">
        <pc:chgData name="James Young" userId="7f8d7c9cdb576883" providerId="LiveId" clId="{1F2EEBBE-598D-43FE-927A-972D2CF3D794}" dt="2025-07-14T17:55:01.612" v="216" actId="20577"/>
        <pc:sldMkLst>
          <pc:docMk/>
          <pc:sldMk cId="2438453614" sldId="316"/>
        </pc:sldMkLst>
        <pc:spChg chg="mod">
          <ac:chgData name="James Young" userId="7f8d7c9cdb576883" providerId="LiveId" clId="{1F2EEBBE-598D-43FE-927A-972D2CF3D794}" dt="2025-07-14T17:55:01.612" v="216" actId="20577"/>
          <ac:spMkLst>
            <pc:docMk/>
            <pc:sldMk cId="2438453614" sldId="316"/>
            <ac:spMk id="3" creationId="{708276BC-A706-40B5-B51D-6AA00A059507}"/>
          </ac:spMkLst>
        </pc:spChg>
      </pc:sldChg>
      <pc:sldChg chg="modSp mod">
        <pc:chgData name="James Young" userId="7f8d7c9cdb576883" providerId="LiveId" clId="{1F2EEBBE-598D-43FE-927A-972D2CF3D794}" dt="2025-07-14T17:53:31.735" v="144" actId="20577"/>
        <pc:sldMkLst>
          <pc:docMk/>
          <pc:sldMk cId="2029461572" sldId="317"/>
        </pc:sldMkLst>
        <pc:spChg chg="mod">
          <ac:chgData name="James Young" userId="7f8d7c9cdb576883" providerId="LiveId" clId="{1F2EEBBE-598D-43FE-927A-972D2CF3D794}" dt="2025-07-14T17:53:31.735" v="144" actId="20577"/>
          <ac:spMkLst>
            <pc:docMk/>
            <pc:sldMk cId="2029461572" sldId="317"/>
            <ac:spMk id="3" creationId="{708276BC-A706-40B5-B51D-6AA00A059507}"/>
          </ac:spMkLst>
        </pc:spChg>
      </pc:sldChg>
      <pc:sldChg chg="del">
        <pc:chgData name="James Young" userId="7f8d7c9cdb576883" providerId="LiveId" clId="{1F2EEBBE-598D-43FE-927A-972D2CF3D794}" dt="2025-07-14T17:49:38.788" v="57" actId="2696"/>
        <pc:sldMkLst>
          <pc:docMk/>
          <pc:sldMk cId="2681046262" sldId="319"/>
        </pc:sldMkLst>
      </pc:sldChg>
      <pc:sldChg chg="modSp mod">
        <pc:chgData name="James Young" userId="7f8d7c9cdb576883" providerId="LiveId" clId="{1F2EEBBE-598D-43FE-927A-972D2CF3D794}" dt="2025-07-14T18:05:59.679" v="509"/>
        <pc:sldMkLst>
          <pc:docMk/>
          <pc:sldMk cId="4031329310" sldId="324"/>
        </pc:sldMkLst>
        <pc:spChg chg="mod">
          <ac:chgData name="James Young" userId="7f8d7c9cdb576883" providerId="LiveId" clId="{1F2EEBBE-598D-43FE-927A-972D2CF3D794}" dt="2025-07-14T18:05:59.679" v="509"/>
          <ac:spMkLst>
            <pc:docMk/>
            <pc:sldMk cId="4031329310" sldId="324"/>
            <ac:spMk id="3" creationId="{708276BC-A706-40B5-B51D-6AA00A059507}"/>
          </ac:spMkLst>
        </pc:spChg>
      </pc:sldChg>
      <pc:sldChg chg="modSp mod">
        <pc:chgData name="James Young" userId="7f8d7c9cdb576883" providerId="LiveId" clId="{1F2EEBBE-598D-43FE-927A-972D2CF3D794}" dt="2025-07-14T18:03:36.099" v="406" actId="20577"/>
        <pc:sldMkLst>
          <pc:docMk/>
          <pc:sldMk cId="2535498520" sldId="325"/>
        </pc:sldMkLst>
        <pc:spChg chg="mod">
          <ac:chgData name="James Young" userId="7f8d7c9cdb576883" providerId="LiveId" clId="{1F2EEBBE-598D-43FE-927A-972D2CF3D794}" dt="2025-07-14T18:03:36.099" v="406" actId="20577"/>
          <ac:spMkLst>
            <pc:docMk/>
            <pc:sldMk cId="2535498520" sldId="325"/>
            <ac:spMk id="3" creationId="{708276BC-A706-40B5-B51D-6AA00A059507}"/>
          </ac:spMkLst>
        </pc:spChg>
      </pc:sldChg>
      <pc:sldChg chg="modSp mod">
        <pc:chgData name="James Young" userId="7f8d7c9cdb576883" providerId="LiveId" clId="{1F2EEBBE-598D-43FE-927A-972D2CF3D794}" dt="2025-07-14T18:02:25.171" v="341" actId="20577"/>
        <pc:sldMkLst>
          <pc:docMk/>
          <pc:sldMk cId="3328950240" sldId="326"/>
        </pc:sldMkLst>
        <pc:spChg chg="mod">
          <ac:chgData name="James Young" userId="7f8d7c9cdb576883" providerId="LiveId" clId="{1F2EEBBE-598D-43FE-927A-972D2CF3D794}" dt="2025-07-14T18:02:25.171" v="341" actId="20577"/>
          <ac:spMkLst>
            <pc:docMk/>
            <pc:sldMk cId="3328950240" sldId="326"/>
            <ac:spMk id="3" creationId="{708276BC-A706-40B5-B51D-6AA00A059507}"/>
          </ac:spMkLst>
        </pc:spChg>
      </pc:sldChg>
      <pc:sldChg chg="modSp mod">
        <pc:chgData name="James Young" userId="7f8d7c9cdb576883" providerId="LiveId" clId="{1F2EEBBE-598D-43FE-927A-972D2CF3D794}" dt="2025-07-14T17:58:54.207" v="269" actId="20577"/>
        <pc:sldMkLst>
          <pc:docMk/>
          <pc:sldMk cId="1318643211" sldId="327"/>
        </pc:sldMkLst>
        <pc:spChg chg="mod">
          <ac:chgData name="James Young" userId="7f8d7c9cdb576883" providerId="LiveId" clId="{1F2EEBBE-598D-43FE-927A-972D2CF3D794}" dt="2025-07-14T17:58:54.207" v="269" actId="20577"/>
          <ac:spMkLst>
            <pc:docMk/>
            <pc:sldMk cId="1318643211" sldId="327"/>
            <ac:spMk id="3" creationId="{708276BC-A706-40B5-B51D-6AA00A059507}"/>
          </ac:spMkLst>
        </pc:spChg>
      </pc:sldChg>
      <pc:sldChg chg="modSp add mod">
        <pc:chgData name="James Young" userId="7f8d7c9cdb576883" providerId="LiveId" clId="{1F2EEBBE-598D-43FE-927A-972D2CF3D794}" dt="2025-07-14T18:05:33.656" v="502" actId="20577"/>
        <pc:sldMkLst>
          <pc:docMk/>
          <pc:sldMk cId="715794402" sldId="328"/>
        </pc:sldMkLst>
        <pc:spChg chg="mod">
          <ac:chgData name="James Young" userId="7f8d7c9cdb576883" providerId="LiveId" clId="{1F2EEBBE-598D-43FE-927A-972D2CF3D794}" dt="2025-07-14T18:05:33.656" v="502" actId="20577"/>
          <ac:spMkLst>
            <pc:docMk/>
            <pc:sldMk cId="715794402" sldId="328"/>
            <ac:spMk id="3" creationId="{EF1F88BD-7357-934A-EBB6-F5597861F698}"/>
          </ac:spMkLst>
        </pc:spChg>
      </pc:sldChg>
      <pc:sldChg chg="modSp add mod">
        <pc:chgData name="James Young" userId="7f8d7c9cdb576883" providerId="LiveId" clId="{1F2EEBBE-598D-43FE-927A-972D2CF3D794}" dt="2025-07-14T18:03:42.902" v="408" actId="27636"/>
        <pc:sldMkLst>
          <pc:docMk/>
          <pc:sldMk cId="1782092513" sldId="329"/>
        </pc:sldMkLst>
        <pc:spChg chg="mod">
          <ac:chgData name="James Young" userId="7f8d7c9cdb576883" providerId="LiveId" clId="{1F2EEBBE-598D-43FE-927A-972D2CF3D794}" dt="2025-07-14T18:03:42.902" v="408" actId="27636"/>
          <ac:spMkLst>
            <pc:docMk/>
            <pc:sldMk cId="1782092513" sldId="329"/>
            <ac:spMk id="3" creationId="{BFF327AE-1DCD-0604-EF82-923BDBFF3A2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7/14/2025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7/14/2025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7/14/2025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7/14/2025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7/14/2025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7/14/2025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7/14/2025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7/14/2025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7/14/2025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7/14/2025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7/14/2025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7/14/2025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esv.org/verses/Num.%2012%3A1%E2%80%9315/" TargetMode="External"/><Relationship Id="rId2" Type="http://schemas.openxmlformats.org/officeDocument/2006/relationships/hyperlink" Target="https://www.esv.org/verses/Lev.%2013/" TargetMode="External"/><Relationship Id="rId1" Type="http://schemas.openxmlformats.org/officeDocument/2006/relationships/slideLayout" Target="../slideLayouts/slideLayout2.xml"/><Relationship Id="rId5" Type="http://schemas.openxmlformats.org/officeDocument/2006/relationships/hyperlink" Target="https://www.esv.org/verses/Ezek.%2024%3A17%2C%2022%E2%80%9323/" TargetMode="External"/><Relationship Id="rId4" Type="http://schemas.openxmlformats.org/officeDocument/2006/relationships/hyperlink" Target="https://www.esv.org/verses/Lev.%2013%3A45/"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esv.org/verses/Ex.%2029%3A20/" TargetMode="External"/><Relationship Id="rId2" Type="http://schemas.openxmlformats.org/officeDocument/2006/relationships/hyperlink" Target="https://www.esv.org/verses/Lev.%2014%3A14/"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esv.org/verses/Leviticus%2014%3A19/"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esv.org/verses/Leviticus%2014%3A19/"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CF40B1-B3B5-C654-467D-98B8403B44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D6EB39-BEB8-3457-F5D6-8BB53FCD7DC6}"/>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EF1F88BD-7357-934A-EBB6-F5597861F698}"/>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Mark 7:20-23 “</a:t>
            </a:r>
            <a:r>
              <a:rPr lang="en-US" dirty="0"/>
              <a:t>And He was saying, ‘That which proceeds out of the man, that is what defiles the man. For from within, out of the hearts of men, proceed the evil thoughts ….. All these evil things proceed from within and defile the man.’” </a:t>
            </a:r>
            <a:r>
              <a:rPr lang="en-US" sz="1000" dirty="0">
                <a:solidFill>
                  <a:srgbClr val="00B050"/>
                </a:solidFill>
              </a:rPr>
              <a:t> heart condition        </a:t>
            </a:r>
            <a:r>
              <a:rPr lang="en-US" dirty="0"/>
              <a:t> </a:t>
            </a:r>
          </a:p>
          <a:p>
            <a:pPr marL="0" indent="0">
              <a:lnSpc>
                <a:spcPct val="107000"/>
              </a:lnSpc>
              <a:spcBef>
                <a:spcPts val="0"/>
              </a:spcBef>
              <a:spcAft>
                <a:spcPts val="600"/>
              </a:spcAft>
              <a:buNone/>
            </a:pPr>
            <a:endParaRPr lang="en-US" b="1" dirty="0"/>
          </a:p>
          <a:p>
            <a:pPr marL="0" indent="0">
              <a:lnSpc>
                <a:spcPct val="107000"/>
              </a:lnSpc>
              <a:spcBef>
                <a:spcPts val="0"/>
              </a:spcBef>
              <a:spcAft>
                <a:spcPts val="600"/>
              </a:spcAft>
              <a:buNone/>
            </a:pPr>
            <a:r>
              <a:rPr lang="en-US" b="1" dirty="0"/>
              <a:t>Jer 31:33 “</a:t>
            </a:r>
            <a:r>
              <a:rPr lang="en-US" dirty="0"/>
              <a:t>For this is the covenant that I will make with the house of Israel after those days, declares the Lord: I will put my law within them, and I will write it on their hearts. And I will be their God, and they shall be my people.”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157944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7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7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b="1" dirty="0"/>
              <a:t>John 13:34,35 “</a:t>
            </a:r>
            <a:r>
              <a:rPr lang="en-US" dirty="0"/>
              <a:t>A new command I give you: Love one another. As I have loved you, so you must love one another. </a:t>
            </a:r>
            <a:r>
              <a:rPr lang="en-US" baseline="30000" dirty="0"/>
              <a:t>35 </a:t>
            </a:r>
            <a:r>
              <a:rPr lang="en-US" dirty="0"/>
              <a:t>By this everyone will know that you are my disciples, if you love one another.”</a:t>
            </a:r>
          </a:p>
          <a:p>
            <a:pPr marL="0" indent="0">
              <a:lnSpc>
                <a:spcPct val="107000"/>
              </a:lnSpc>
              <a:spcBef>
                <a:spcPts val="0"/>
              </a:spcBef>
              <a:spcAft>
                <a:spcPts val="600"/>
              </a:spcAft>
              <a:buNone/>
            </a:pPr>
            <a:endParaRPr lang="en-US" sz="27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313293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algn="ctr">
              <a:lnSpc>
                <a:spcPct val="115000"/>
              </a:lnSpc>
              <a:spcAft>
                <a:spcPts val="800"/>
              </a:spcAft>
              <a:buNone/>
            </a:pPr>
            <a:r>
              <a:rPr lang="en-US" sz="3600" b="1" dirty="0"/>
              <a:t>Jesus Heals A Leper       </a:t>
            </a:r>
          </a:p>
          <a:p>
            <a:pPr marL="0" algn="ctr">
              <a:lnSpc>
                <a:spcPct val="115000"/>
              </a:lnSpc>
              <a:spcAft>
                <a:spcPts val="800"/>
              </a:spcAft>
              <a:buNone/>
            </a:pPr>
            <a:r>
              <a:rPr lang="en-US" b="1" dirty="0"/>
              <a:t>Mk 1:40-44</a:t>
            </a:r>
            <a:endParaRPr lang="en-US" dirty="0"/>
          </a:p>
          <a:p>
            <a:pPr marL="0" marR="0" algn="ctr">
              <a:lnSpc>
                <a:spcPct val="115000"/>
              </a:lnSpc>
              <a:spcAft>
                <a:spcPts val="800"/>
              </a:spcAft>
              <a:buNone/>
            </a:pP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gn="ctr">
              <a:lnSpc>
                <a:spcPct val="107000"/>
              </a:lnSpc>
              <a:spcAft>
                <a:spcPts val="800"/>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b="1" dirty="0"/>
              <a:t>Mk 1:40-44   “</a:t>
            </a:r>
            <a:r>
              <a:rPr lang="en-US" dirty="0"/>
              <a:t>And a man with leprosy came to Jesus, imploring Him and kneeling down, and saying to Him, “If You are willing, You can make me clean.”      </a:t>
            </a:r>
            <a:r>
              <a:rPr lang="en-US" b="1" dirty="0"/>
              <a:t>Moved with compassion</a:t>
            </a:r>
            <a:r>
              <a:rPr lang="en-US" dirty="0"/>
              <a:t>, </a:t>
            </a:r>
            <a:r>
              <a:rPr lang="en-US" i="1" dirty="0"/>
              <a:t>Jesus</a:t>
            </a:r>
            <a:r>
              <a:rPr lang="en-US" dirty="0"/>
              <a:t> reached out with His hand and touched him, and said to him, “I am willing; be cleansed.” And immediately the leprosy left him, and he was cleansed. And He sternly warned him and immediately sent him away, and He said to him, “See that you say nothing to anyone; but go, show yourself to the priest and offer for your cleansing what Moses commanded, as a testimony to them.”  </a:t>
            </a:r>
            <a:r>
              <a:rPr lang="en-US" sz="1000" dirty="0">
                <a:solidFill>
                  <a:srgbClr val="00B050"/>
                </a:solidFill>
              </a:rPr>
              <a:t>compassion via interaction</a:t>
            </a:r>
            <a:endParaRPr lang="en-US" dirty="0"/>
          </a:p>
          <a:p>
            <a:pPr marL="0" indent="0">
              <a:buNone/>
            </a:pPr>
            <a:endParaRPr lang="en-US" dirty="0"/>
          </a:p>
          <a:p>
            <a:pPr marL="0" indent="0">
              <a:buNone/>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pPr marL="0" indent="0">
              <a:buNone/>
            </a:pPr>
            <a:r>
              <a:rPr lang="en-US" b="1" dirty="0"/>
              <a:t>Luke 7:11ff “</a:t>
            </a:r>
            <a:r>
              <a:rPr lang="en-US" dirty="0"/>
              <a:t>Soon afterward, Jesus went to a town called Nain, and His disciples and a large crowd went along with Him. </a:t>
            </a:r>
            <a:r>
              <a:rPr lang="en-US" baseline="30000" dirty="0"/>
              <a:t>12 </a:t>
            </a:r>
            <a:r>
              <a:rPr lang="en-US" dirty="0"/>
              <a:t>As He approached the town gate, a dead person was being carried out—the only son of his mother, and she was a widow. And a large crowd from the town was with her. </a:t>
            </a:r>
            <a:r>
              <a:rPr lang="en-US" baseline="30000" dirty="0"/>
              <a:t>13 </a:t>
            </a:r>
            <a:r>
              <a:rPr lang="en-US" dirty="0"/>
              <a:t>When the Lord saw her, </a:t>
            </a:r>
            <a:r>
              <a:rPr lang="en-US" b="1" dirty="0"/>
              <a:t>His heart went out to her</a:t>
            </a:r>
            <a:r>
              <a:rPr lang="en-US" dirty="0"/>
              <a:t> and He said, “Don’t cry.” Jesus then approached the bier and raised the son back to life.”   </a:t>
            </a:r>
          </a:p>
          <a:p>
            <a:pPr marL="0" indent="0">
              <a:buNone/>
            </a:pPr>
            <a:r>
              <a:rPr lang="en-US" b="1" dirty="0"/>
              <a:t>Luke 19:41 “</a:t>
            </a:r>
            <a:r>
              <a:rPr lang="en-US" dirty="0"/>
              <a:t>When He approached Jerusalem, He saw the city and wept over it.”  </a:t>
            </a:r>
          </a:p>
          <a:p>
            <a:pPr marL="0" indent="0">
              <a:buNone/>
            </a:pPr>
            <a:r>
              <a:rPr lang="en-US" b="1" dirty="0"/>
              <a:t>Mtt 23:37 “</a:t>
            </a:r>
            <a:r>
              <a:rPr lang="en-US" dirty="0"/>
              <a:t>Jerusalem, Jerusalem, who kills the prophets and stone those who sent her! How often I wanted to gather your children together, the way a hen gathers her chicks under her wings, and you were unwilling.” </a:t>
            </a:r>
            <a:r>
              <a:rPr lang="en-US" sz="1000" dirty="0">
                <a:solidFill>
                  <a:srgbClr val="00B050"/>
                </a:solidFill>
              </a:rPr>
              <a:t>love for His creation;   Jesus wept;    J 3:16          love - healing</a:t>
            </a:r>
            <a:endParaRPr lang="en-US" sz="2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Mark 1:40-44 “</a:t>
            </a:r>
            <a:r>
              <a:rPr lang="en-US" baseline="30000" dirty="0"/>
              <a:t>40 </a:t>
            </a:r>
            <a:r>
              <a:rPr lang="en-US" dirty="0"/>
              <a:t>And a man with leprosy came to Jesus, imploring Him and kneeling down, and saying to Him, “If You are willing, </a:t>
            </a:r>
            <a:r>
              <a:rPr lang="en-US" b="1" dirty="0"/>
              <a:t>You can make me clean</a:t>
            </a:r>
            <a:r>
              <a:rPr lang="en-US" dirty="0"/>
              <a:t>.” </a:t>
            </a:r>
            <a:r>
              <a:rPr lang="en-US" baseline="30000" dirty="0"/>
              <a:t>41 </a:t>
            </a:r>
            <a:r>
              <a:rPr lang="en-US" dirty="0"/>
              <a:t>Moved with compassion, </a:t>
            </a:r>
            <a:r>
              <a:rPr lang="en-US" i="1" dirty="0"/>
              <a:t>Jesus</a:t>
            </a:r>
            <a:r>
              <a:rPr lang="en-US" dirty="0"/>
              <a:t> reached out with His hand and touched him, and said to him, “I am willing; </a:t>
            </a:r>
            <a:r>
              <a:rPr lang="en-US" b="1" dirty="0"/>
              <a:t>be cleansed</a:t>
            </a:r>
            <a:r>
              <a:rPr lang="en-US" dirty="0"/>
              <a:t>.” </a:t>
            </a:r>
            <a:r>
              <a:rPr lang="en-US" baseline="30000" dirty="0"/>
              <a:t>42 </a:t>
            </a:r>
            <a:r>
              <a:rPr lang="en-US" dirty="0"/>
              <a:t>And immediately the leprosy left him, </a:t>
            </a:r>
            <a:r>
              <a:rPr lang="en-US" b="1" dirty="0"/>
              <a:t>and he was cleansed</a:t>
            </a:r>
            <a:r>
              <a:rPr lang="en-US" dirty="0"/>
              <a:t>. </a:t>
            </a:r>
            <a:r>
              <a:rPr lang="en-US" baseline="30000" dirty="0"/>
              <a:t>43 </a:t>
            </a:r>
            <a:r>
              <a:rPr lang="en-US" dirty="0"/>
              <a:t>And He sternly warned him and immediately sent him away, </a:t>
            </a:r>
            <a:r>
              <a:rPr lang="en-US" baseline="30000" dirty="0"/>
              <a:t>44 </a:t>
            </a:r>
            <a:r>
              <a:rPr lang="en-US" dirty="0"/>
              <a:t>and He said to him, “See that you say nothing to anyone; but go, show yourself to the priest and offer </a:t>
            </a:r>
            <a:r>
              <a:rPr lang="en-US" b="1" dirty="0"/>
              <a:t>for your cleansing</a:t>
            </a:r>
            <a:r>
              <a:rPr lang="en-US" dirty="0"/>
              <a:t> what Moses commanded, as a testimony to them.”   </a:t>
            </a:r>
            <a:r>
              <a:rPr lang="en-US" sz="1000" dirty="0">
                <a:solidFill>
                  <a:srgbClr val="00B050"/>
                </a:solidFill>
              </a:rPr>
              <a:t>cleansing   v   healing  </a:t>
            </a: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92500" lnSpcReduction="20000"/>
          </a:bodyPr>
          <a:lstStyle/>
          <a:p>
            <a:pPr marL="0" indent="0">
              <a:lnSpc>
                <a:spcPct val="107000"/>
              </a:lnSpc>
              <a:spcBef>
                <a:spcPts val="0"/>
              </a:spcBef>
              <a:spcAft>
                <a:spcPts val="600"/>
              </a:spcAft>
              <a:buNone/>
            </a:pPr>
            <a:r>
              <a:rPr lang="en-US" dirty="0"/>
              <a:t>Leprosy, which refers to various skin diseases in the Old Testament (</a:t>
            </a:r>
            <a:r>
              <a:rPr lang="en-US" sz="1600" dirty="0">
                <a:hlinkClick r:id="rId2"/>
              </a:rPr>
              <a:t>Lev. 13</a:t>
            </a:r>
            <a:r>
              <a:rPr lang="en-US" dirty="0"/>
              <a:t>), rendered people ritually unclean according to the Mosaic law. Anyone who touched a leper would’ve also become ceremonially unclean (</a:t>
            </a:r>
            <a:r>
              <a:rPr lang="en-US" sz="1500" dirty="0"/>
              <a:t>see</a:t>
            </a:r>
            <a:r>
              <a:rPr lang="en-US" dirty="0"/>
              <a:t> vv. </a:t>
            </a:r>
            <a:r>
              <a:rPr lang="en-US" sz="1500" dirty="0"/>
              <a:t>45,46</a:t>
            </a:r>
            <a:r>
              <a:rPr lang="en-US" dirty="0"/>
              <a:t>).  It should be noted that the Old Testament associates’ leprosy with death. When Aaron and Miriam sinned against Moses, God struck Miriam with leprosy (</a:t>
            </a:r>
            <a:r>
              <a:rPr lang="en-US" sz="1600" dirty="0">
                <a:hlinkClick r:id="rId3"/>
              </a:rPr>
              <a:t>Num. 12:1–15</a:t>
            </a:r>
            <a:r>
              <a:rPr lang="en-US" dirty="0"/>
              <a:t>). She became as “one dead” and as a stillborn infant (v. 12). Lepers were to carry out their business in a posture of mourning—as though they were mourning the dead—by wearing torn clothes, letting their hair hang loose, and covering their upper lip as they cried out “Unclean, unclean” (</a:t>
            </a:r>
            <a:r>
              <a:rPr lang="en-US" sz="1600" dirty="0">
                <a:hlinkClick r:id="rId4"/>
              </a:rPr>
              <a:t>Lev. 13:45</a:t>
            </a:r>
            <a:r>
              <a:rPr lang="en-US" sz="1600" dirty="0"/>
              <a:t>; cf. 10:6; </a:t>
            </a:r>
            <a:r>
              <a:rPr lang="en-US" sz="1600" dirty="0">
                <a:hlinkClick r:id="rId5"/>
              </a:rPr>
              <a:t>Ezek. 24:17, 22–23</a:t>
            </a:r>
            <a:r>
              <a:rPr lang="en-US" sz="1600" dirty="0"/>
              <a:t> </a:t>
            </a:r>
            <a:r>
              <a:rPr lang="en-US" sz="1600" dirty="0">
                <a:hlinkClick r:id="rId5"/>
              </a:rPr>
              <a:t>Ezek. 24:17, 22–23</a:t>
            </a:r>
            <a:r>
              <a:rPr lang="en-US" dirty="0"/>
              <a:t>). They lived outside the camp in their leprous condition, where they experienced their own deathlike exile, cut off from God’s life-giving presence.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92500" lnSpcReduction="20000"/>
          </a:bodyPr>
          <a:lstStyle/>
          <a:p>
            <a:pPr marL="0" indent="0">
              <a:lnSpc>
                <a:spcPct val="107000"/>
              </a:lnSpc>
              <a:spcBef>
                <a:spcPts val="0"/>
              </a:spcBef>
              <a:spcAft>
                <a:spcPts val="600"/>
              </a:spcAft>
              <a:buNone/>
            </a:pPr>
            <a:r>
              <a:rPr lang="en-US" dirty="0"/>
              <a:t>As part of his cleansing, a leper was restored to the covenant community the same way that priests were consecrated to God. Through the sacrifice and application of blood (</a:t>
            </a:r>
            <a:r>
              <a:rPr lang="en-US" sz="2400" dirty="0"/>
              <a:t>sacrificial blood was applied to the lobe of his right ear, the thumb of his right hand, and the big toe of his right foot</a:t>
            </a:r>
            <a:r>
              <a:rPr lang="en-US" dirty="0"/>
              <a:t>) (</a:t>
            </a:r>
            <a:r>
              <a:rPr lang="en-US" sz="1600" dirty="0">
                <a:hlinkClick r:id="rId2"/>
              </a:rPr>
              <a:t>Lev. 14:14</a:t>
            </a:r>
            <a:r>
              <a:rPr lang="en-US" sz="1600" dirty="0"/>
              <a:t>; </a:t>
            </a:r>
            <a:r>
              <a:rPr lang="en-US" sz="1600" dirty="0">
                <a:hlinkClick r:id="rId3"/>
              </a:rPr>
              <a:t>Ex. 29:20</a:t>
            </a:r>
            <a:r>
              <a:rPr lang="en-US" dirty="0"/>
              <a:t>)      a Levite gained his place among the kingdom of priests to serve the living God and a “cleansed” Israelite gained re-entry into the community of God’s people.       It is this requirement for the sacrifice of blood to be utilized in cleansing that led the Lord and Peter to make these declarations:   </a:t>
            </a:r>
            <a:r>
              <a:rPr lang="en-US" b="1" dirty="0"/>
              <a:t>Mtt 26:28 “</a:t>
            </a:r>
            <a:r>
              <a:rPr lang="en-US" dirty="0"/>
              <a:t>for this is My blood of the covenant, which is poured out for many for forgiveness of sins.”    </a:t>
            </a:r>
            <a:r>
              <a:rPr lang="en-US" b="1" dirty="0"/>
              <a:t>1 Peter 1:18,19 “</a:t>
            </a:r>
            <a:r>
              <a:rPr lang="en-US" dirty="0"/>
              <a:t>knowing that you were not redeemed with perishable things …. but with precious blood, as of a lamb unblemished and spotless, the blood of Christ.”  </a:t>
            </a:r>
            <a:r>
              <a:rPr lang="en-US" sz="1000" dirty="0">
                <a:solidFill>
                  <a:srgbClr val="00B050"/>
                </a:solidFill>
              </a:rPr>
              <a:t>leper = Israel in Promised land but in spiritual exile</a:t>
            </a:r>
            <a:endParaRPr lang="en-US" dirty="0"/>
          </a:p>
          <a:p>
            <a:pPr marL="0" indent="0">
              <a:lnSpc>
                <a:spcPct val="107000"/>
              </a:lnSpc>
              <a:spcBef>
                <a:spcPts val="0"/>
              </a:spcBef>
              <a:spcAft>
                <a:spcPts val="600"/>
              </a:spcAft>
              <a:buNone/>
            </a:pPr>
            <a:endParaRPr lang="en-US" b="1" dirty="0"/>
          </a:p>
        </p:txBody>
      </p:sp>
    </p:spTree>
    <p:extLst>
      <p:ext uri="{BB962C8B-B14F-4D97-AF65-F5344CB8AC3E}">
        <p14:creationId xmlns:p14="http://schemas.microsoft.com/office/powerpoint/2010/main" val="3328950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92500" lnSpcReduction="20000"/>
          </a:bodyPr>
          <a:lstStyle/>
          <a:p>
            <a:pPr marL="0" indent="0">
              <a:lnSpc>
                <a:spcPct val="107000"/>
              </a:lnSpc>
              <a:spcBef>
                <a:spcPts val="0"/>
              </a:spcBef>
              <a:spcAft>
                <a:spcPts val="600"/>
              </a:spcAft>
              <a:buNone/>
            </a:pPr>
            <a:r>
              <a:rPr lang="en-US" b="1" dirty="0"/>
              <a:t>Mt 15:7,8,9 “</a:t>
            </a:r>
            <a:r>
              <a:rPr lang="en-US" dirty="0"/>
              <a:t>You hypocrites! Isaiah was right when he prophesied about you: ’These people honor Me with their lips, but their hearts are far from Me. They worship Me in vain; teaching as doctrine the precepts of men.’”       They needed deliverance not from the bondage of Rome but from the tyranny of sin, Satan, and death. As a matter of uncleanness, leprosy’s significance is more theological and symbolic than biological and medicinal. Lepers needed a priest to pronounce them clean, not a doctor to prescribe them medicine. According to </a:t>
            </a:r>
            <a:r>
              <a:rPr lang="en-US" dirty="0">
                <a:hlinkClick r:id="rId2"/>
              </a:rPr>
              <a:t>Leviticus 14:19</a:t>
            </a:r>
            <a:r>
              <a:rPr lang="en-US" dirty="0"/>
              <a:t>, the priest had to offer a “sin offering” to “make atonement” for the leper as part of the leper’s cleansing process. Without the sin offering, the leper would remain unfit to worship God at the tabernacle. He was cut off from God’s presence—a dead man walking, much like Adam outside the garden.   </a:t>
            </a:r>
            <a:r>
              <a:rPr lang="en-US" sz="1000" dirty="0">
                <a:solidFill>
                  <a:srgbClr val="00B050"/>
                </a:solidFill>
              </a:rPr>
              <a:t>Leper = external cleansing   but heart defiles</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4FF2CE-1BA4-08D7-9C10-94009D1AF8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A270B1-BD7C-BE8D-E3FC-7C7426F7CE3C}"/>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BFF327AE-1DCD-0604-EF82-923BDBFF3A2D}"/>
              </a:ext>
            </a:extLst>
          </p:cNvPr>
          <p:cNvSpPr>
            <a:spLocks noGrp="1"/>
          </p:cNvSpPr>
          <p:nvPr>
            <p:ph idx="1"/>
          </p:nvPr>
        </p:nvSpPr>
        <p:spPr>
          <a:xfrm>
            <a:off x="628650" y="379562"/>
            <a:ext cx="7886700" cy="5891842"/>
          </a:xfrm>
        </p:spPr>
        <p:txBody>
          <a:bodyPr>
            <a:normAutofit fontScale="92500" lnSpcReduction="20000"/>
          </a:bodyPr>
          <a:lstStyle/>
          <a:p>
            <a:pPr marL="0" indent="0">
              <a:lnSpc>
                <a:spcPct val="107000"/>
              </a:lnSpc>
              <a:spcBef>
                <a:spcPts val="0"/>
              </a:spcBef>
              <a:spcAft>
                <a:spcPts val="600"/>
              </a:spcAft>
              <a:buNone/>
            </a:pPr>
            <a:r>
              <a:rPr lang="en-US" b="1" dirty="0"/>
              <a:t>Mt 15:7,8,9 “</a:t>
            </a:r>
            <a:r>
              <a:rPr lang="en-US" dirty="0"/>
              <a:t>You hypocrites! Isaiah was right when he prophesied about you: ’These people honor Me with their lips, but their hearts are far from Me. They worship Me in vain; teaching as doctrine the precepts of men.’”       They needed deliverance not from the bondage of Rome but from the tyranny of sin, Satan, and death. As a matter of uncleanness, leprosy’s significance is more theological and symbolic than biological and medicinal. Lepers needed a priest to pronounce them clean, not a doctor to prescribe them medicine. According to </a:t>
            </a:r>
            <a:r>
              <a:rPr lang="en-US" dirty="0">
                <a:hlinkClick r:id="rId2"/>
              </a:rPr>
              <a:t>Leviticus 14:19</a:t>
            </a:r>
            <a:r>
              <a:rPr lang="en-US" dirty="0"/>
              <a:t>, the priest had to offer a “sin offering” to “make atonement” for the leper as part of the leper’s cleansing process. Without the sin offering, the leper would remain unfit to worship God at the tabernacle. He was cut off from God’s presence—a dead man walking, much like Adam outside the garden.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82092513"/>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394</TotalTime>
  <Words>1315</Words>
  <Application>Microsoft Office PowerPoint</Application>
  <PresentationFormat>On-screen Show (4:3)</PresentationFormat>
  <Paragraphs>22</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Aptos</vt:lpstr>
      <vt:lpstr>Arial</vt:lpstr>
      <vt:lpstr>Calibri</vt:lpstr>
      <vt:lpstr>Calibri Light</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53</cp:revision>
  <dcterms:created xsi:type="dcterms:W3CDTF">2019-04-11T15:26:57Z</dcterms:created>
  <dcterms:modified xsi:type="dcterms:W3CDTF">2025-07-14T18:06:08Z</dcterms:modified>
</cp:coreProperties>
</file>