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328" r:id="rId3"/>
    <p:sldId id="317" r:id="rId4"/>
    <p:sldId id="316" r:id="rId5"/>
    <p:sldId id="311" r:id="rId6"/>
    <p:sldId id="327" r:id="rId7"/>
    <p:sldId id="326" r:id="rId8"/>
    <p:sldId id="325" r:id="rId9"/>
    <p:sldId id="329" r:id="rId10"/>
    <p:sldId id="33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24E8B8-822D-4531-BE17-11055B71FFE4}" v="10" dt="2025-09-11T18:50:19.1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5-09-11T18:50:46.405" v="154" actId="2696"/>
      <pc:docMkLst>
        <pc:docMk/>
      </pc:docMkLst>
      <pc:sldChg chg="modSp del mod">
        <pc:chgData name="James Young" userId="7f8d7c9cdb576883" providerId="LiveId" clId="{CB16DE9E-3AA6-4238-BE96-44A894DEE4D6}" dt="2025-09-11T18:28:53.353" v="32" actId="2696"/>
        <pc:sldMkLst>
          <pc:docMk/>
          <pc:sldMk cId="2838560389" sldId="296"/>
        </pc:sldMkLst>
        <pc:spChg chg="mod">
          <ac:chgData name="James Young" userId="7f8d7c9cdb576883" providerId="LiveId" clId="{CB16DE9E-3AA6-4238-BE96-44A894DEE4D6}" dt="2025-09-11T18:28:40.786" v="30" actId="6549"/>
          <ac:spMkLst>
            <pc:docMk/>
            <pc:sldMk cId="2838560389" sldId="296"/>
            <ac:spMk id="3" creationId="{708276BC-A706-40B5-B51D-6AA00A059507}"/>
          </ac:spMkLst>
        </pc:spChg>
      </pc:sldChg>
      <pc:sldChg chg="modSp mod">
        <pc:chgData name="James Young" userId="7f8d7c9cdb576883" providerId="LiveId" clId="{CB16DE9E-3AA6-4238-BE96-44A894DEE4D6}" dt="2025-09-11T18:33:45.968" v="97" actId="20577"/>
        <pc:sldMkLst>
          <pc:docMk/>
          <pc:sldMk cId="3390102180" sldId="311"/>
        </pc:sldMkLst>
        <pc:spChg chg="mod">
          <ac:chgData name="James Young" userId="7f8d7c9cdb576883" providerId="LiveId" clId="{CB16DE9E-3AA6-4238-BE96-44A894DEE4D6}" dt="2025-09-11T18:33:45.968" v="97" actId="20577"/>
          <ac:spMkLst>
            <pc:docMk/>
            <pc:sldMk cId="3390102180" sldId="311"/>
            <ac:spMk id="3" creationId="{708276BC-A706-40B5-B51D-6AA00A059507}"/>
          </ac:spMkLst>
        </pc:spChg>
      </pc:sldChg>
      <pc:sldChg chg="modSp mod">
        <pc:chgData name="James Young" userId="7f8d7c9cdb576883" providerId="LiveId" clId="{CB16DE9E-3AA6-4238-BE96-44A894DEE4D6}" dt="2025-09-11T18:32:03.423" v="54" actId="113"/>
        <pc:sldMkLst>
          <pc:docMk/>
          <pc:sldMk cId="2438453614" sldId="316"/>
        </pc:sldMkLst>
        <pc:spChg chg="mod">
          <ac:chgData name="James Young" userId="7f8d7c9cdb576883" providerId="LiveId" clId="{CB16DE9E-3AA6-4238-BE96-44A894DEE4D6}" dt="2025-09-11T18:32:03.423" v="54" actId="113"/>
          <ac:spMkLst>
            <pc:docMk/>
            <pc:sldMk cId="2438453614" sldId="316"/>
            <ac:spMk id="3" creationId="{708276BC-A706-40B5-B51D-6AA00A059507}"/>
          </ac:spMkLst>
        </pc:spChg>
      </pc:sldChg>
      <pc:sldChg chg="modSp mod">
        <pc:chgData name="James Young" userId="7f8d7c9cdb576883" providerId="LiveId" clId="{CB16DE9E-3AA6-4238-BE96-44A894DEE4D6}" dt="2025-09-11T18:30:50.532" v="48" actId="5793"/>
        <pc:sldMkLst>
          <pc:docMk/>
          <pc:sldMk cId="2029461572" sldId="317"/>
        </pc:sldMkLst>
        <pc:spChg chg="mod">
          <ac:chgData name="James Young" userId="7f8d7c9cdb576883" providerId="LiveId" clId="{CB16DE9E-3AA6-4238-BE96-44A894DEE4D6}" dt="2025-09-11T18:30:50.532" v="48" actId="5793"/>
          <ac:spMkLst>
            <pc:docMk/>
            <pc:sldMk cId="2029461572" sldId="317"/>
            <ac:spMk id="3" creationId="{708276BC-A706-40B5-B51D-6AA00A059507}"/>
          </ac:spMkLst>
        </pc:spChg>
      </pc:sldChg>
      <pc:sldChg chg="del">
        <pc:chgData name="James Young" userId="7f8d7c9cdb576883" providerId="LiveId" clId="{CB16DE9E-3AA6-4238-BE96-44A894DEE4D6}" dt="2025-09-11T18:29:01.002" v="33" actId="2696"/>
        <pc:sldMkLst>
          <pc:docMk/>
          <pc:sldMk cId="2681046262" sldId="319"/>
        </pc:sldMkLst>
      </pc:sldChg>
      <pc:sldChg chg="del">
        <pc:chgData name="James Young" userId="7f8d7c9cdb576883" providerId="LiveId" clId="{CB16DE9E-3AA6-4238-BE96-44A894DEE4D6}" dt="2025-09-11T18:50:46.405" v="154" actId="2696"/>
        <pc:sldMkLst>
          <pc:docMk/>
          <pc:sldMk cId="4031329310" sldId="324"/>
        </pc:sldMkLst>
      </pc:sldChg>
      <pc:sldChg chg="modSp mod">
        <pc:chgData name="James Young" userId="7f8d7c9cdb576883" providerId="LiveId" clId="{CB16DE9E-3AA6-4238-BE96-44A894DEE4D6}" dt="2025-09-11T18:38:17.511" v="138" actId="20577"/>
        <pc:sldMkLst>
          <pc:docMk/>
          <pc:sldMk cId="2535498520" sldId="325"/>
        </pc:sldMkLst>
        <pc:spChg chg="mod">
          <ac:chgData name="James Young" userId="7f8d7c9cdb576883" providerId="LiveId" clId="{CB16DE9E-3AA6-4238-BE96-44A894DEE4D6}" dt="2025-09-11T18:38:17.511" v="138" actId="20577"/>
          <ac:spMkLst>
            <pc:docMk/>
            <pc:sldMk cId="2535498520" sldId="325"/>
            <ac:spMk id="3" creationId="{708276BC-A706-40B5-B51D-6AA00A059507}"/>
          </ac:spMkLst>
        </pc:spChg>
      </pc:sldChg>
      <pc:sldChg chg="modSp mod">
        <pc:chgData name="James Young" userId="7f8d7c9cdb576883" providerId="LiveId" clId="{CB16DE9E-3AA6-4238-BE96-44A894DEE4D6}" dt="2025-09-11T18:40:22.250" v="144" actId="20577"/>
        <pc:sldMkLst>
          <pc:docMk/>
          <pc:sldMk cId="3328950240" sldId="326"/>
        </pc:sldMkLst>
        <pc:spChg chg="mod">
          <ac:chgData name="James Young" userId="7f8d7c9cdb576883" providerId="LiveId" clId="{CB16DE9E-3AA6-4238-BE96-44A894DEE4D6}" dt="2025-09-11T18:40:22.250" v="144" actId="20577"/>
          <ac:spMkLst>
            <pc:docMk/>
            <pc:sldMk cId="3328950240" sldId="326"/>
            <ac:spMk id="3" creationId="{708276BC-A706-40B5-B51D-6AA00A059507}"/>
          </ac:spMkLst>
        </pc:spChg>
      </pc:sldChg>
      <pc:sldChg chg="modSp mod">
        <pc:chgData name="James Young" userId="7f8d7c9cdb576883" providerId="LiveId" clId="{CB16DE9E-3AA6-4238-BE96-44A894DEE4D6}" dt="2025-09-11T18:34:30.886" v="113" actId="27636"/>
        <pc:sldMkLst>
          <pc:docMk/>
          <pc:sldMk cId="1318643211" sldId="327"/>
        </pc:sldMkLst>
        <pc:spChg chg="mod">
          <ac:chgData name="James Young" userId="7f8d7c9cdb576883" providerId="LiveId" clId="{CB16DE9E-3AA6-4238-BE96-44A894DEE4D6}" dt="2025-09-11T18:34:30.886" v="113" actId="27636"/>
          <ac:spMkLst>
            <pc:docMk/>
            <pc:sldMk cId="1318643211" sldId="327"/>
            <ac:spMk id="3" creationId="{708276BC-A706-40B5-B51D-6AA00A059507}"/>
          </ac:spMkLst>
        </pc:spChg>
      </pc:sldChg>
      <pc:sldChg chg="add">
        <pc:chgData name="James Young" userId="7f8d7c9cdb576883" providerId="LiveId" clId="{CB16DE9E-3AA6-4238-BE96-44A894DEE4D6}" dt="2025-09-11T18:28:46.282" v="31"/>
        <pc:sldMkLst>
          <pc:docMk/>
          <pc:sldMk cId="3841410744" sldId="328"/>
        </pc:sldMkLst>
      </pc:sldChg>
      <pc:sldChg chg="modSp add mod">
        <pc:chgData name="James Young" userId="7f8d7c9cdb576883" providerId="LiveId" clId="{CB16DE9E-3AA6-4238-BE96-44A894DEE4D6}" dt="2025-09-11T18:42:57.674" v="150" actId="20577"/>
        <pc:sldMkLst>
          <pc:docMk/>
          <pc:sldMk cId="3097935492" sldId="329"/>
        </pc:sldMkLst>
        <pc:spChg chg="mod">
          <ac:chgData name="James Young" userId="7f8d7c9cdb576883" providerId="LiveId" clId="{CB16DE9E-3AA6-4238-BE96-44A894DEE4D6}" dt="2025-09-11T18:42:57.674" v="150" actId="20577"/>
          <ac:spMkLst>
            <pc:docMk/>
            <pc:sldMk cId="3097935492" sldId="329"/>
            <ac:spMk id="3" creationId="{5AB6F03F-917A-F74C-9EEA-E8558D6D1737}"/>
          </ac:spMkLst>
        </pc:spChg>
      </pc:sldChg>
      <pc:sldChg chg="modSp add mod">
        <pc:chgData name="James Young" userId="7f8d7c9cdb576883" providerId="LiveId" clId="{CB16DE9E-3AA6-4238-BE96-44A894DEE4D6}" dt="2025-09-11T18:50:31.147" v="153" actId="20577"/>
        <pc:sldMkLst>
          <pc:docMk/>
          <pc:sldMk cId="1842996003" sldId="330"/>
        </pc:sldMkLst>
        <pc:spChg chg="mod">
          <ac:chgData name="James Young" userId="7f8d7c9cdb576883" providerId="LiveId" clId="{CB16DE9E-3AA6-4238-BE96-44A894DEE4D6}" dt="2025-09-11T18:50:31.147" v="153" actId="20577"/>
          <ac:spMkLst>
            <pc:docMk/>
            <pc:sldMk cId="1842996003" sldId="330"/>
            <ac:spMk id="3" creationId="{98115867-2D87-7B87-FBB0-1C7E5FEBCE9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9/11/2025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ibleref.com/John/11/John-11-25.html" TargetMode="External"/><Relationship Id="rId2" Type="http://schemas.openxmlformats.org/officeDocument/2006/relationships/hyperlink" Target="https://www.gotquestions.org/resurrection-and-life.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bibleref.com/John/14/John-14-6.html" TargetMode="External"/><Relationship Id="rId2" Type="http://schemas.openxmlformats.org/officeDocument/2006/relationships/hyperlink" Target="https://www.gotquestions.org/way-truth-life.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bibleref.com/John/1/John-1-1.html" TargetMode="External"/><Relationship Id="rId2" Type="http://schemas.openxmlformats.org/officeDocument/2006/relationships/hyperlink" Target="https://www.bibleref.com/Psalms/119/Psalm-119-160.html" TargetMode="External"/><Relationship Id="rId1" Type="http://schemas.openxmlformats.org/officeDocument/2006/relationships/slideLayout" Target="../slideLayouts/slideLayout2.xml"/><Relationship Id="rId4" Type="http://schemas.openxmlformats.org/officeDocument/2006/relationships/hyperlink" Target="https://www.bibleref.com/John/1/John-1-14.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ref.com/John/15/John-15-1.html" TargetMode="External"/><Relationship Id="rId2" Type="http://schemas.openxmlformats.org/officeDocument/2006/relationships/hyperlink" Target="https://www.gotquestions.org/true-vine.html" TargetMode="External"/><Relationship Id="rId1" Type="http://schemas.openxmlformats.org/officeDocument/2006/relationships/slideLayout" Target="../slideLayouts/slideLayout2.xml"/><Relationship Id="rId4" Type="http://schemas.openxmlformats.org/officeDocument/2006/relationships/hyperlink" Target="https://www.bibleref.com/John/15/John-15-5.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43B26-AC63-E759-29DA-E9BA8A495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4210AD-9264-BB1E-406D-6CBA7BF5063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8115867-2D87-7B87-FBB0-1C7E5FEBCE9E}"/>
              </a:ext>
            </a:extLst>
          </p:cNvPr>
          <p:cNvSpPr>
            <a:spLocks noGrp="1"/>
          </p:cNvSpPr>
          <p:nvPr>
            <p:ph idx="1"/>
          </p:nvPr>
        </p:nvSpPr>
        <p:spPr>
          <a:xfrm>
            <a:off x="628650" y="379562"/>
            <a:ext cx="7886700" cy="5891842"/>
          </a:xfrm>
        </p:spPr>
        <p:txBody>
          <a:bodyPr>
            <a:normAutofit fontScale="92500" lnSpcReduction="10000"/>
          </a:bodyPr>
          <a:lstStyle/>
          <a:p>
            <a:r>
              <a:rPr lang="en-US" dirty="0"/>
              <a:t>Through the I AM statements Jesus promises to be our spiritual nourishment and strength, our illumination and guide, our way to have a relationship with God, our life and victory, our safety and protection, our salvation, freedom and purpose, and our way to spiritual growth.</a:t>
            </a:r>
          </a:p>
          <a:p>
            <a:r>
              <a:rPr lang="en-US" dirty="0"/>
              <a:t>If we build our relationship with the Lord and are faithful to our calling, then we need to read these words with hope and assurance that we will be brought home with Him:</a:t>
            </a:r>
          </a:p>
          <a:p>
            <a:r>
              <a:rPr lang="en-US" b="1" dirty="0"/>
              <a:t>John 14:1-3  </a:t>
            </a:r>
            <a:r>
              <a:rPr lang="en-US" dirty="0"/>
              <a:t>“Do not let your heart be troubled; believe in God, believe also in Me. In My Father’s house are many dwelling places; if it were not so, I would have told you; for I God to prepare a place for you. If I go and prepare a place for you, I will come again and receive you to Myself, that where I am, there you may be also.”</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299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32500" lnSpcReduction="20000"/>
          </a:bodyPr>
          <a:lstStyle/>
          <a:p>
            <a:endParaRPr lang="en-US" b="1" dirty="0"/>
          </a:p>
          <a:p>
            <a:pPr marL="0" indent="0" algn="ctr">
              <a:buNone/>
            </a:pPr>
            <a:r>
              <a:rPr lang="en-US" sz="8000" b="1" dirty="0"/>
              <a:t>Jesus’ Seven “I AM” Statements:</a:t>
            </a:r>
            <a:endParaRPr lang="en-US" sz="8000" dirty="0"/>
          </a:p>
          <a:p>
            <a:pPr marL="0" indent="0" algn="ctr">
              <a:buNone/>
            </a:pPr>
            <a:br>
              <a:rPr lang="en-US" dirty="0"/>
            </a:br>
            <a:r>
              <a:rPr lang="en-US" sz="8600" dirty="0"/>
              <a:t>1) I am the bread of life</a:t>
            </a:r>
          </a:p>
          <a:p>
            <a:pPr marL="0" indent="0" algn="ctr">
              <a:buNone/>
            </a:pPr>
            <a:endParaRPr lang="en-US" sz="2000" dirty="0"/>
          </a:p>
          <a:p>
            <a:pPr marL="0" indent="0" algn="ctr">
              <a:buNone/>
            </a:pPr>
            <a:r>
              <a:rPr lang="en-US" sz="8600" dirty="0"/>
              <a:t>2) I am the light of the world</a:t>
            </a:r>
          </a:p>
          <a:p>
            <a:pPr marL="0" indent="0" algn="ctr">
              <a:buNone/>
            </a:pPr>
            <a:endParaRPr lang="en-US" sz="2000" dirty="0"/>
          </a:p>
          <a:p>
            <a:pPr marL="0" indent="0" algn="ctr">
              <a:buNone/>
            </a:pPr>
            <a:r>
              <a:rPr lang="en-US" sz="8600" dirty="0"/>
              <a:t>3) I am the door</a:t>
            </a:r>
          </a:p>
          <a:p>
            <a:pPr marL="0" indent="0" algn="ctr">
              <a:buNone/>
            </a:pPr>
            <a:endParaRPr lang="en-US" sz="2000" dirty="0"/>
          </a:p>
          <a:p>
            <a:pPr marL="0" indent="0" algn="ctr">
              <a:buNone/>
            </a:pPr>
            <a:r>
              <a:rPr lang="en-US" sz="8600" dirty="0"/>
              <a:t>4) I am the Good Shepherd</a:t>
            </a:r>
          </a:p>
          <a:p>
            <a:pPr marL="0" indent="0" algn="ctr">
              <a:buNone/>
            </a:pPr>
            <a:endParaRPr lang="en-US" sz="2000" dirty="0"/>
          </a:p>
          <a:p>
            <a:pPr marL="0" indent="0" algn="ctr">
              <a:buNone/>
            </a:pPr>
            <a:r>
              <a:rPr lang="en-US" sz="8600" dirty="0"/>
              <a:t>5) I am the Resurrection/Life</a:t>
            </a:r>
          </a:p>
          <a:p>
            <a:pPr marL="0" indent="0" algn="ctr">
              <a:buNone/>
            </a:pPr>
            <a:endParaRPr lang="en-US" sz="2000" dirty="0"/>
          </a:p>
          <a:p>
            <a:pPr marL="0" indent="0" algn="ctr">
              <a:buNone/>
            </a:pPr>
            <a:r>
              <a:rPr lang="en-US" sz="8600" dirty="0"/>
              <a:t>6) I am the Way, Truth &amp; Life</a:t>
            </a:r>
          </a:p>
          <a:p>
            <a:pPr marL="0" indent="0" algn="ctr">
              <a:buNone/>
            </a:pPr>
            <a:endParaRPr lang="en-US" sz="2000" dirty="0"/>
          </a:p>
          <a:p>
            <a:pPr marL="0" indent="0" algn="ctr">
              <a:buNone/>
            </a:pPr>
            <a:r>
              <a:rPr lang="en-US" sz="8600" dirty="0"/>
              <a:t>7) I am the True Vine</a:t>
            </a: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400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841410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514350" indent="-514350">
              <a:buAutoNum type="arabicParenR"/>
            </a:pPr>
            <a:r>
              <a:rPr lang="en-US" dirty="0"/>
              <a:t>I am the bread of life; </a:t>
            </a:r>
          </a:p>
          <a:p>
            <a:pPr marL="514350" indent="-514350">
              <a:buAutoNum type="arabicParenR"/>
            </a:pPr>
            <a:r>
              <a:rPr lang="en-US" dirty="0"/>
              <a:t>I am the light of the world;</a:t>
            </a:r>
          </a:p>
          <a:p>
            <a:pPr marL="0" indent="0">
              <a:buNone/>
            </a:pPr>
            <a:r>
              <a:rPr lang="en-US" dirty="0"/>
              <a:t>3) I am the door;   </a:t>
            </a:r>
          </a:p>
          <a:p>
            <a:pPr marL="0" indent="0">
              <a:buNone/>
            </a:pPr>
            <a:r>
              <a:rPr lang="en-US" dirty="0"/>
              <a:t>4)  I am the Good Shepherd</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5) </a:t>
            </a:r>
            <a:r>
              <a:rPr lang="en-US" i="1" dirty="0"/>
              <a:t>“I am </a:t>
            </a:r>
            <a:r>
              <a:rPr lang="en-US" i="1" u="sng" dirty="0">
                <a:hlinkClick r:id="rId2"/>
              </a:rPr>
              <a:t>the resurrection and the life</a:t>
            </a:r>
            <a:r>
              <a:rPr lang="en-US" i="1" dirty="0"/>
              <a:t>”</a:t>
            </a:r>
            <a:r>
              <a:rPr lang="en-US" dirty="0"/>
              <a:t> (</a:t>
            </a:r>
            <a:r>
              <a:rPr lang="en-US" u="sng" dirty="0">
                <a:hlinkClick r:id="rId3"/>
              </a:rPr>
              <a:t>John 11:25</a:t>
            </a:r>
            <a:r>
              <a:rPr lang="en-US" dirty="0"/>
              <a:t>). </a:t>
            </a:r>
          </a:p>
          <a:p>
            <a:pPr marL="0" indent="0">
              <a:buNone/>
            </a:pPr>
            <a:endParaRPr lang="en-US" b="1" dirty="0"/>
          </a:p>
          <a:p>
            <a:pPr marL="0" indent="0">
              <a:buNone/>
            </a:pPr>
            <a:endParaRPr lang="en-US" b="1" dirty="0"/>
          </a:p>
          <a:p>
            <a:pPr marL="0" indent="0">
              <a:buNone/>
            </a:pPr>
            <a:r>
              <a:rPr lang="en-US" b="1" dirty="0"/>
              <a:t>Rev 1:17,18 “</a:t>
            </a:r>
            <a:r>
              <a:rPr lang="en-US" dirty="0"/>
              <a:t>When I saw Him, I fell at His feet like a dead man. And He placed His right hand on me, saying, ‘Do not be afraid; I am the first and the last, and the living One; and I was dead, and behold, </a:t>
            </a:r>
            <a:r>
              <a:rPr lang="en-US" b="1" dirty="0"/>
              <a:t>I am alive forevermore, and I have the keys of death and of Hades.”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dirty="0"/>
              <a:t>6) </a:t>
            </a:r>
            <a:r>
              <a:rPr lang="en-US" i="1" dirty="0"/>
              <a:t>“I am </a:t>
            </a:r>
            <a:r>
              <a:rPr lang="en-US" i="1" u="sng" dirty="0">
                <a:hlinkClick r:id="rId2"/>
              </a:rPr>
              <a:t>the way and the truth and the life</a:t>
            </a:r>
            <a:r>
              <a:rPr lang="en-US" i="1" dirty="0"/>
              <a:t>”</a:t>
            </a:r>
            <a:r>
              <a:rPr lang="en-US" dirty="0"/>
              <a:t> (</a:t>
            </a:r>
            <a:r>
              <a:rPr lang="en-US" u="sng" dirty="0">
                <a:hlinkClick r:id="rId3"/>
              </a:rPr>
              <a:t>John 14:6</a:t>
            </a:r>
            <a:r>
              <a:rPr lang="en-US" dirty="0"/>
              <a:t>). Jesus is not merely one way among many ways to God; He is the only way. Jesus alone is the source of life; He is the Creator and Sustainer of all life and the Giver of eternal life.    </a:t>
            </a:r>
          </a:p>
          <a:p>
            <a:pPr marL="0" indent="0">
              <a:buNone/>
            </a:pPr>
            <a:endParaRPr lang="en-US" dirty="0"/>
          </a:p>
          <a:p>
            <a:pPr marL="0" indent="0">
              <a:buNone/>
            </a:pPr>
            <a:endParaRPr lang="en-US" dirty="0"/>
          </a:p>
          <a:p>
            <a:pPr marL="0" indent="0">
              <a:buNone/>
            </a:pPr>
            <a:r>
              <a:rPr lang="en-US" dirty="0"/>
              <a:t>Jesus is the Way.  He is the Way to God, the Way to salvation, the Way when we are lost, the Way when we are afraid.  When you are not sure which way to turn, turn to Jesus.</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buNone/>
            </a:pPr>
            <a:r>
              <a:rPr lang="en-US" dirty="0"/>
              <a:t>Jesus is the Truth.      Scripture says that “The very essence of [God’s] words is truth” (</a:t>
            </a:r>
            <a:r>
              <a:rPr lang="en-US" u="sng" dirty="0">
                <a:hlinkClick r:id="rId2"/>
              </a:rPr>
              <a:t>Psalm 119:160, NLT</a:t>
            </a:r>
            <a:r>
              <a:rPr lang="en-US" dirty="0"/>
              <a:t>), and here is Jesus proclaiming that He is the truth—confirming His identity as </a:t>
            </a:r>
            <a:r>
              <a:rPr lang="en-US" b="1" dirty="0"/>
              <a:t>the Word</a:t>
            </a:r>
            <a:r>
              <a:rPr lang="en-US" dirty="0"/>
              <a:t> of God (see </a:t>
            </a:r>
            <a:r>
              <a:rPr lang="en-US" u="sng" dirty="0">
                <a:hlinkClick r:id="rId3"/>
              </a:rPr>
              <a:t>John 1:1</a:t>
            </a:r>
            <a:r>
              <a:rPr lang="en-US" dirty="0"/>
              <a:t>, </a:t>
            </a:r>
            <a:r>
              <a:rPr lang="en-US" u="sng" dirty="0">
                <a:hlinkClick r:id="rId4"/>
              </a:rPr>
              <a:t>14</a:t>
            </a:r>
            <a:r>
              <a:rPr lang="en-US" dirty="0"/>
              <a:t>).  In John 8:32 Jesus says, “You will know the truth, and the truth will make you free”.  Knowing Jesus is knowing the  Truth which brings salvation.</a:t>
            </a:r>
          </a:p>
          <a:p>
            <a:pPr marL="0" indent="0">
              <a:buNone/>
            </a:pPr>
            <a:endParaRPr lang="en-US" dirty="0"/>
          </a:p>
          <a:p>
            <a:pPr marL="0" indent="0">
              <a:buNone/>
            </a:pPr>
            <a:endParaRPr lang="en-US" dirty="0"/>
          </a:p>
          <a:p>
            <a:pPr marL="0" indent="0">
              <a:buNone/>
            </a:pPr>
            <a:r>
              <a:rPr lang="en-US" dirty="0"/>
              <a:t>Jesus is the Life.  Faith and salvation in Jesus promises eternal life, life everlasting.  In John 10:10 Jesus promises life, not just any life, but an abundant life. This will be a life which is spiritually full with meaning and purpose and growth – a rewarding life here on earth to be followed by eternal life with God.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7) </a:t>
            </a:r>
            <a:r>
              <a:rPr lang="en-US" i="1" dirty="0"/>
              <a:t>“I am the </a:t>
            </a:r>
            <a:r>
              <a:rPr lang="en-US" i="1" u="sng" dirty="0">
                <a:hlinkClick r:id="rId2"/>
              </a:rPr>
              <a:t>true vine</a:t>
            </a:r>
            <a:r>
              <a:rPr lang="en-US" i="1" dirty="0"/>
              <a:t>”</a:t>
            </a:r>
            <a:r>
              <a:rPr lang="en-US" dirty="0"/>
              <a:t> (</a:t>
            </a:r>
            <a:r>
              <a:rPr lang="en-US" u="sng" dirty="0">
                <a:hlinkClick r:id="rId3"/>
              </a:rPr>
              <a:t>John 15:1</a:t>
            </a:r>
            <a:r>
              <a:rPr lang="en-US" dirty="0"/>
              <a:t>, </a:t>
            </a:r>
            <a:r>
              <a:rPr lang="en-US" u="sng" dirty="0">
                <a:hlinkClick r:id="rId4"/>
              </a:rPr>
              <a:t>5</a:t>
            </a:r>
            <a:r>
              <a:rPr lang="en-US" dirty="0"/>
              <a:t>). The final metaphorical “I am” statement in the Gospel of John emphasizes the sustaining power of Christ. We are the branches, and He is the vine. Just as a branch cannot bear fruit unless it is joined in vital union with the vine, only those who are joined to Christ and receive their power from Him produce fruit in the Christian life.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John 15:2  “</a:t>
            </a:r>
            <a:r>
              <a:rPr lang="en-US" dirty="0"/>
              <a:t>He cuts off every branch in Me that bears no fruit, while every branch that does bear fruit, He prunes so that it will be even more fruitful</a:t>
            </a:r>
            <a:r>
              <a:rPr lang="en-US" b="1" dirty="0"/>
              <a:t>.” …. </a:t>
            </a:r>
            <a:endParaRPr lang="en-US"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Hebrews 12:11 – “</a:t>
            </a:r>
            <a:r>
              <a:rPr lang="en-US" dirty="0"/>
              <a:t>No discipline seems pleasant at the time, but painful. Later on, however, it produces a harvest of righteousness and peace for those who have been trained by it.”                </a:t>
            </a:r>
          </a:p>
          <a:p>
            <a:pPr marL="0" indent="0">
              <a:lnSpc>
                <a:spcPct val="107000"/>
              </a:lnSpc>
              <a:spcBef>
                <a:spcPts val="0"/>
              </a:spcBef>
              <a:spcAft>
                <a:spcPts val="600"/>
              </a:spcAft>
              <a:buNone/>
            </a:pPr>
            <a:r>
              <a:rPr lang="en-US" b="1" dirty="0"/>
              <a:t>Revelation 3:19  </a:t>
            </a:r>
            <a:r>
              <a:rPr lang="en-US" dirty="0"/>
              <a:t>“Those whom I love I rebuke and discipline. So be earnest and repent.”    </a:t>
            </a:r>
          </a:p>
          <a:p>
            <a:pPr marL="0" indent="0">
              <a:lnSpc>
                <a:spcPct val="107000"/>
              </a:lnSpc>
              <a:spcBef>
                <a:spcPts val="0"/>
              </a:spcBef>
              <a:spcAft>
                <a:spcPts val="600"/>
              </a:spcAft>
              <a:buNone/>
            </a:pPr>
            <a:r>
              <a:rPr lang="en-US" b="1" dirty="0"/>
              <a:t>James 1:2-3 </a:t>
            </a:r>
            <a:r>
              <a:rPr lang="en-US" dirty="0"/>
              <a:t>– “Consider it pure joy, my brothers and sisters, whenever you face trials of many kinds, because you know that the testing of your faith produces perseverance</a:t>
            </a:r>
            <a:r>
              <a:rPr lang="en-US" b="1" dirty="0"/>
              <a:t>.”    </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CE5A6-F1DB-C514-4A32-3983ED2564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02E36-9792-23E3-34FD-C69735CCD0C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AB6F03F-917A-F74C-9EEA-E8558D6D1737}"/>
              </a:ext>
            </a:extLst>
          </p:cNvPr>
          <p:cNvSpPr>
            <a:spLocks noGrp="1"/>
          </p:cNvSpPr>
          <p:nvPr>
            <p:ph idx="1"/>
          </p:nvPr>
        </p:nvSpPr>
        <p:spPr>
          <a:xfrm>
            <a:off x="628650" y="379562"/>
            <a:ext cx="7886700" cy="5891842"/>
          </a:xfrm>
        </p:spPr>
        <p:txBody>
          <a:bodyPr>
            <a:normAutofit/>
          </a:bodyPr>
          <a:lstStyle/>
          <a:p>
            <a:r>
              <a:rPr lang="en-US" dirty="0"/>
              <a:t>1) </a:t>
            </a:r>
            <a:r>
              <a:rPr lang="en-US" b="1" dirty="0">
                <a:solidFill>
                  <a:srgbClr val="FF0000"/>
                </a:solidFill>
              </a:rPr>
              <a:t>I am</a:t>
            </a:r>
            <a:r>
              <a:rPr lang="en-US" dirty="0">
                <a:solidFill>
                  <a:srgbClr val="FF0000"/>
                </a:solidFill>
              </a:rPr>
              <a:t> </a:t>
            </a:r>
            <a:r>
              <a:rPr lang="en-US" dirty="0"/>
              <a:t>the bread of life;    </a:t>
            </a:r>
          </a:p>
          <a:p>
            <a:r>
              <a:rPr lang="en-US" dirty="0"/>
              <a:t>2) </a:t>
            </a:r>
            <a:r>
              <a:rPr lang="en-US" b="1" dirty="0">
                <a:solidFill>
                  <a:srgbClr val="FF0000"/>
                </a:solidFill>
              </a:rPr>
              <a:t>I am</a:t>
            </a:r>
            <a:r>
              <a:rPr lang="en-US" dirty="0">
                <a:solidFill>
                  <a:srgbClr val="FF0000"/>
                </a:solidFill>
              </a:rPr>
              <a:t> </a:t>
            </a:r>
            <a:r>
              <a:rPr lang="en-US" dirty="0"/>
              <a:t>the light of the world;</a:t>
            </a:r>
          </a:p>
          <a:p>
            <a:r>
              <a:rPr lang="en-US" dirty="0"/>
              <a:t>3) </a:t>
            </a:r>
            <a:r>
              <a:rPr lang="en-US" b="1" dirty="0">
                <a:solidFill>
                  <a:srgbClr val="FF0000"/>
                </a:solidFill>
              </a:rPr>
              <a:t>I am</a:t>
            </a:r>
            <a:r>
              <a:rPr lang="en-US" dirty="0">
                <a:solidFill>
                  <a:srgbClr val="FF0000"/>
                </a:solidFill>
              </a:rPr>
              <a:t> </a:t>
            </a:r>
            <a:r>
              <a:rPr lang="en-US" dirty="0"/>
              <a:t>the door;   </a:t>
            </a:r>
          </a:p>
          <a:p>
            <a:r>
              <a:rPr lang="en-US" dirty="0"/>
              <a:t>4)  </a:t>
            </a:r>
            <a:r>
              <a:rPr lang="en-US" b="1" dirty="0">
                <a:solidFill>
                  <a:srgbClr val="FF0000"/>
                </a:solidFill>
              </a:rPr>
              <a:t>I am</a:t>
            </a:r>
            <a:r>
              <a:rPr lang="en-US" dirty="0">
                <a:solidFill>
                  <a:srgbClr val="FF0000"/>
                </a:solidFill>
              </a:rPr>
              <a:t> </a:t>
            </a:r>
            <a:r>
              <a:rPr lang="en-US" dirty="0"/>
              <a:t>the Good Shepherd</a:t>
            </a:r>
          </a:p>
          <a:p>
            <a:r>
              <a:rPr lang="en-US" dirty="0"/>
              <a:t>5) </a:t>
            </a:r>
            <a:r>
              <a:rPr lang="en-US" b="1" dirty="0">
                <a:solidFill>
                  <a:srgbClr val="FF0000"/>
                </a:solidFill>
              </a:rPr>
              <a:t>I am</a:t>
            </a:r>
            <a:r>
              <a:rPr lang="en-US" dirty="0">
                <a:solidFill>
                  <a:srgbClr val="FF0000"/>
                </a:solidFill>
              </a:rPr>
              <a:t> </a:t>
            </a:r>
            <a:r>
              <a:rPr lang="en-US" dirty="0"/>
              <a:t>the Resurrection/Life      </a:t>
            </a:r>
          </a:p>
          <a:p>
            <a:r>
              <a:rPr lang="en-US" dirty="0"/>
              <a:t>6) </a:t>
            </a:r>
            <a:r>
              <a:rPr lang="en-US" b="1" dirty="0">
                <a:solidFill>
                  <a:srgbClr val="FF0000"/>
                </a:solidFill>
              </a:rPr>
              <a:t>I am</a:t>
            </a:r>
            <a:r>
              <a:rPr lang="en-US" dirty="0">
                <a:solidFill>
                  <a:srgbClr val="FF0000"/>
                </a:solidFill>
              </a:rPr>
              <a:t> </a:t>
            </a:r>
            <a:r>
              <a:rPr lang="en-US" dirty="0"/>
              <a:t>the Way, Truth &amp; Life</a:t>
            </a:r>
          </a:p>
          <a:p>
            <a:r>
              <a:rPr lang="en-US" dirty="0"/>
              <a:t>7) </a:t>
            </a:r>
            <a:r>
              <a:rPr lang="en-US" b="1" dirty="0">
                <a:solidFill>
                  <a:srgbClr val="FF0000"/>
                </a:solidFill>
              </a:rPr>
              <a:t>I am</a:t>
            </a:r>
            <a:r>
              <a:rPr lang="en-US" dirty="0">
                <a:solidFill>
                  <a:srgbClr val="FF0000"/>
                </a:solidFill>
              </a:rPr>
              <a:t> </a:t>
            </a:r>
            <a:r>
              <a:rPr lang="en-US" dirty="0"/>
              <a:t>the True Vine</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793549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400</TotalTime>
  <Words>871</Words>
  <Application>Microsoft Office PowerPoint</Application>
  <PresentationFormat>On-screen Show (4:3)</PresentationFormat>
  <Paragraphs>49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2025-09-11T18:50:51Z</dcterms:modified>
</cp:coreProperties>
</file>