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16" r:id="rId5"/>
    <p:sldId id="311" r:id="rId6"/>
    <p:sldId id="327" r:id="rId7"/>
    <p:sldId id="326" r:id="rId8"/>
    <p:sldId id="325" r:id="rId9"/>
    <p:sldId id="328" r:id="rId10"/>
    <p:sldId id="329"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9C644B-C0A2-4D11-A639-D959EA6C0A85}" v="9" dt="2025-09-23T17:59:31.3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02" d="100"/>
          <a:sy n="102" d="100"/>
        </p:scale>
        <p:origin x="1890"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delSld modSld">
      <pc:chgData name="James Young" userId="7f8d7c9cdb576883" providerId="LiveId" clId="{CB16DE9E-3AA6-4238-BE96-44A894DEE4D6}" dt="2025-09-23T18:00:16.126" v="145" actId="2696"/>
      <pc:docMkLst>
        <pc:docMk/>
      </pc:docMkLst>
      <pc:sldChg chg="modSp mod">
        <pc:chgData name="James Young" userId="7f8d7c9cdb576883" providerId="LiveId" clId="{CB16DE9E-3AA6-4238-BE96-44A894DEE4D6}" dt="2025-09-23T17:52:55.068" v="59" actId="255"/>
        <pc:sldMkLst>
          <pc:docMk/>
          <pc:sldMk cId="2838560389" sldId="296"/>
        </pc:sldMkLst>
        <pc:spChg chg="mod">
          <ac:chgData name="James Young" userId="7f8d7c9cdb576883" providerId="LiveId" clId="{CB16DE9E-3AA6-4238-BE96-44A894DEE4D6}" dt="2025-09-23T17:52:55.068" v="59" actId="255"/>
          <ac:spMkLst>
            <pc:docMk/>
            <pc:sldMk cId="2838560389" sldId="296"/>
            <ac:spMk id="3" creationId="{708276BC-A706-40B5-B51D-6AA00A059507}"/>
          </ac:spMkLst>
        </pc:spChg>
      </pc:sldChg>
      <pc:sldChg chg="modSp mod">
        <pc:chgData name="James Young" userId="7f8d7c9cdb576883" providerId="LiveId" clId="{CB16DE9E-3AA6-4238-BE96-44A894DEE4D6}" dt="2025-09-23T17:55:54.539" v="103" actId="20577"/>
        <pc:sldMkLst>
          <pc:docMk/>
          <pc:sldMk cId="3390102180" sldId="311"/>
        </pc:sldMkLst>
        <pc:spChg chg="mod">
          <ac:chgData name="James Young" userId="7f8d7c9cdb576883" providerId="LiveId" clId="{CB16DE9E-3AA6-4238-BE96-44A894DEE4D6}" dt="2025-09-23T17:55:54.539" v="103" actId="20577"/>
          <ac:spMkLst>
            <pc:docMk/>
            <pc:sldMk cId="3390102180" sldId="311"/>
            <ac:spMk id="3" creationId="{708276BC-A706-40B5-B51D-6AA00A059507}"/>
          </ac:spMkLst>
        </pc:spChg>
      </pc:sldChg>
      <pc:sldChg chg="modSp mod">
        <pc:chgData name="James Young" userId="7f8d7c9cdb576883" providerId="LiveId" clId="{CB16DE9E-3AA6-4238-BE96-44A894DEE4D6}" dt="2025-09-23T17:55:11.648" v="100" actId="20577"/>
        <pc:sldMkLst>
          <pc:docMk/>
          <pc:sldMk cId="2438453614" sldId="316"/>
        </pc:sldMkLst>
        <pc:spChg chg="mod">
          <ac:chgData name="James Young" userId="7f8d7c9cdb576883" providerId="LiveId" clId="{CB16DE9E-3AA6-4238-BE96-44A894DEE4D6}" dt="2025-09-23T17:55:11.648" v="100" actId="20577"/>
          <ac:spMkLst>
            <pc:docMk/>
            <pc:sldMk cId="2438453614" sldId="316"/>
            <ac:spMk id="3" creationId="{708276BC-A706-40B5-B51D-6AA00A059507}"/>
          </ac:spMkLst>
        </pc:spChg>
      </pc:sldChg>
      <pc:sldChg chg="modSp mod">
        <pc:chgData name="James Young" userId="7f8d7c9cdb576883" providerId="LiveId" clId="{CB16DE9E-3AA6-4238-BE96-44A894DEE4D6}" dt="2025-09-23T17:54:40.479" v="93" actId="20577"/>
        <pc:sldMkLst>
          <pc:docMk/>
          <pc:sldMk cId="2029461572" sldId="317"/>
        </pc:sldMkLst>
        <pc:spChg chg="mod">
          <ac:chgData name="James Young" userId="7f8d7c9cdb576883" providerId="LiveId" clId="{CB16DE9E-3AA6-4238-BE96-44A894DEE4D6}" dt="2025-09-23T17:54:40.479" v="93" actId="20577"/>
          <ac:spMkLst>
            <pc:docMk/>
            <pc:sldMk cId="2029461572" sldId="317"/>
            <ac:spMk id="3" creationId="{708276BC-A706-40B5-B51D-6AA00A059507}"/>
          </ac:spMkLst>
        </pc:spChg>
      </pc:sldChg>
      <pc:sldChg chg="del">
        <pc:chgData name="James Young" userId="7f8d7c9cdb576883" providerId="LiveId" clId="{CB16DE9E-3AA6-4238-BE96-44A894DEE4D6}" dt="2025-09-23T17:53:05.908" v="60" actId="2696"/>
        <pc:sldMkLst>
          <pc:docMk/>
          <pc:sldMk cId="2681046262" sldId="319"/>
        </pc:sldMkLst>
      </pc:sldChg>
      <pc:sldChg chg="del">
        <pc:chgData name="James Young" userId="7f8d7c9cdb576883" providerId="LiveId" clId="{CB16DE9E-3AA6-4238-BE96-44A894DEE4D6}" dt="2025-09-23T18:00:16.126" v="145" actId="2696"/>
        <pc:sldMkLst>
          <pc:docMk/>
          <pc:sldMk cId="4031329310" sldId="324"/>
        </pc:sldMkLst>
      </pc:sldChg>
      <pc:sldChg chg="modSp mod">
        <pc:chgData name="James Young" userId="7f8d7c9cdb576883" providerId="LiveId" clId="{CB16DE9E-3AA6-4238-BE96-44A894DEE4D6}" dt="2025-09-23T17:58:38.126" v="133" actId="20577"/>
        <pc:sldMkLst>
          <pc:docMk/>
          <pc:sldMk cId="2535498520" sldId="325"/>
        </pc:sldMkLst>
        <pc:spChg chg="mod">
          <ac:chgData name="James Young" userId="7f8d7c9cdb576883" providerId="LiveId" clId="{CB16DE9E-3AA6-4238-BE96-44A894DEE4D6}" dt="2025-09-23T17:58:38.126" v="133" actId="20577"/>
          <ac:spMkLst>
            <pc:docMk/>
            <pc:sldMk cId="2535498520" sldId="325"/>
            <ac:spMk id="3" creationId="{708276BC-A706-40B5-B51D-6AA00A059507}"/>
          </ac:spMkLst>
        </pc:spChg>
      </pc:sldChg>
      <pc:sldChg chg="modSp mod">
        <pc:chgData name="James Young" userId="7f8d7c9cdb576883" providerId="LiveId" clId="{CB16DE9E-3AA6-4238-BE96-44A894DEE4D6}" dt="2025-09-23T17:57:54.603" v="126" actId="20577"/>
        <pc:sldMkLst>
          <pc:docMk/>
          <pc:sldMk cId="3328950240" sldId="326"/>
        </pc:sldMkLst>
        <pc:spChg chg="mod">
          <ac:chgData name="James Young" userId="7f8d7c9cdb576883" providerId="LiveId" clId="{CB16DE9E-3AA6-4238-BE96-44A894DEE4D6}" dt="2025-09-23T17:57:54.603" v="126" actId="20577"/>
          <ac:spMkLst>
            <pc:docMk/>
            <pc:sldMk cId="3328950240" sldId="326"/>
            <ac:spMk id="3" creationId="{708276BC-A706-40B5-B51D-6AA00A059507}"/>
          </ac:spMkLst>
        </pc:spChg>
      </pc:sldChg>
      <pc:sldChg chg="modSp mod">
        <pc:chgData name="James Young" userId="7f8d7c9cdb576883" providerId="LiveId" clId="{CB16DE9E-3AA6-4238-BE96-44A894DEE4D6}" dt="2025-09-23T17:56:37.602" v="119" actId="20577"/>
        <pc:sldMkLst>
          <pc:docMk/>
          <pc:sldMk cId="1318643211" sldId="327"/>
        </pc:sldMkLst>
        <pc:spChg chg="mod">
          <ac:chgData name="James Young" userId="7f8d7c9cdb576883" providerId="LiveId" clId="{CB16DE9E-3AA6-4238-BE96-44A894DEE4D6}" dt="2025-09-23T17:56:37.602" v="119" actId="20577"/>
          <ac:spMkLst>
            <pc:docMk/>
            <pc:sldMk cId="1318643211" sldId="327"/>
            <ac:spMk id="3" creationId="{708276BC-A706-40B5-B51D-6AA00A059507}"/>
          </ac:spMkLst>
        </pc:spChg>
      </pc:sldChg>
      <pc:sldChg chg="modSp add mod">
        <pc:chgData name="James Young" userId="7f8d7c9cdb576883" providerId="LiveId" clId="{CB16DE9E-3AA6-4238-BE96-44A894DEE4D6}" dt="2025-09-23T17:59:08.319" v="140" actId="20577"/>
        <pc:sldMkLst>
          <pc:docMk/>
          <pc:sldMk cId="3883773714" sldId="328"/>
        </pc:sldMkLst>
        <pc:spChg chg="mod">
          <ac:chgData name="James Young" userId="7f8d7c9cdb576883" providerId="LiveId" clId="{CB16DE9E-3AA6-4238-BE96-44A894DEE4D6}" dt="2025-09-23T17:59:08.319" v="140" actId="20577"/>
          <ac:spMkLst>
            <pc:docMk/>
            <pc:sldMk cId="3883773714" sldId="328"/>
            <ac:spMk id="3" creationId="{413E9650-A99C-B533-A15C-DD71ED5B660C}"/>
          </ac:spMkLst>
        </pc:spChg>
      </pc:sldChg>
      <pc:sldChg chg="modSp add mod">
        <pc:chgData name="James Young" userId="7f8d7c9cdb576883" providerId="LiveId" clId="{CB16DE9E-3AA6-4238-BE96-44A894DEE4D6}" dt="2025-09-23T17:59:34.708" v="144" actId="27636"/>
        <pc:sldMkLst>
          <pc:docMk/>
          <pc:sldMk cId="807132425" sldId="329"/>
        </pc:sldMkLst>
        <pc:spChg chg="mod">
          <ac:chgData name="James Young" userId="7f8d7c9cdb576883" providerId="LiveId" clId="{CB16DE9E-3AA6-4238-BE96-44A894DEE4D6}" dt="2025-09-23T17:59:34.708" v="144" actId="27636"/>
          <ac:spMkLst>
            <pc:docMk/>
            <pc:sldMk cId="807132425" sldId="329"/>
            <ac:spMk id="3" creationId="{A64805C8-1E96-EF6D-C2DC-36412ECDF28B}"/>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9/23/2025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9/23/2025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9/23/2025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9/23/2025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9/23/2025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9/23/2025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82C4EA-B8F3-356F-9946-2A8A46626A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A2602A-AC3A-E550-9255-15BD8B44654B}"/>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A64805C8-1E96-EF6D-C2DC-36412ECDF28B}"/>
              </a:ext>
            </a:extLst>
          </p:cNvPr>
          <p:cNvSpPr>
            <a:spLocks noGrp="1"/>
          </p:cNvSpPr>
          <p:nvPr>
            <p:ph idx="1"/>
          </p:nvPr>
        </p:nvSpPr>
        <p:spPr>
          <a:xfrm>
            <a:off x="628650" y="379562"/>
            <a:ext cx="7886700" cy="5891842"/>
          </a:xfrm>
        </p:spPr>
        <p:txBody>
          <a:bodyPr>
            <a:normAutofit fontScale="92500" lnSpcReduction="20000"/>
          </a:bodyPr>
          <a:lstStyle/>
          <a:p>
            <a:pPr marL="0" indent="0">
              <a:lnSpc>
                <a:spcPct val="107000"/>
              </a:lnSpc>
              <a:spcBef>
                <a:spcPts val="0"/>
              </a:spcBef>
              <a:spcAft>
                <a:spcPts val="600"/>
              </a:spcAft>
              <a:buNone/>
            </a:pPr>
            <a:r>
              <a:rPr lang="en-US" dirty="0"/>
              <a:t>The Gospel of John presents humanity in two broad categories. Either you’re in the darkness and hate the light, or you’re born again and come to the light. Nicodemus’s actions are recorded to persuade us to believe in Jesus (20:31). The question John poses through Nicodemus is this: Are you in the dark or the shadows or have you truly come to the light? Actions speak louder than words; what you do has a stronger impact on people than what you say. There is life &amp; freedom in believing and publicly identifying with Jesus, no matter the cost.   </a:t>
            </a:r>
          </a:p>
          <a:p>
            <a:pPr marL="0" indent="0">
              <a:lnSpc>
                <a:spcPct val="107000"/>
              </a:lnSpc>
              <a:spcBef>
                <a:spcPts val="0"/>
              </a:spcBef>
              <a:spcAft>
                <a:spcPts val="600"/>
              </a:spcAft>
              <a:buNone/>
            </a:pPr>
            <a:r>
              <a:rPr lang="en-US" b="1" dirty="0"/>
              <a:t>2 Cor 5:10 “</a:t>
            </a:r>
            <a:r>
              <a:rPr lang="en-US" dirty="0"/>
              <a:t>For we must all appear before the judgment seat of Christ, so that each one may be recompensed for his deeds in the body, according to what he has done, whether good or bad</a:t>
            </a:r>
            <a:r>
              <a:rPr lang="en-US" b="1" dirty="0"/>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071324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algn="ctr">
              <a:lnSpc>
                <a:spcPct val="115000"/>
              </a:lnSpc>
              <a:spcAft>
                <a:spcPts val="800"/>
              </a:spcAft>
              <a:buNone/>
            </a:pPr>
            <a:r>
              <a:rPr lang="en-US" sz="3600" b="1" dirty="0"/>
              <a:t>Nicodemus’s Conversion:  </a:t>
            </a:r>
          </a:p>
          <a:p>
            <a:pPr marL="0" algn="ctr">
              <a:lnSpc>
                <a:spcPct val="115000"/>
              </a:lnSpc>
              <a:spcAft>
                <a:spcPts val="800"/>
              </a:spcAft>
              <a:buNone/>
            </a:pPr>
            <a:r>
              <a:rPr lang="en-US" b="1" dirty="0"/>
              <a:t>John 3:1-15;  7:43-53;   19:38-42</a:t>
            </a:r>
            <a:endParaRPr lang="en-US" dirty="0"/>
          </a:p>
          <a:p>
            <a:pPr marL="0" algn="ctr">
              <a:lnSpc>
                <a:spcPct val="115000"/>
              </a:lnSpc>
              <a:spcAft>
                <a:spcPts val="800"/>
              </a:spcAft>
              <a:buNone/>
            </a:pPr>
            <a:endParaRPr lang="en-US" dirty="0"/>
          </a:p>
          <a:p>
            <a:pPr marL="0" marR="0" algn="ctr">
              <a:lnSpc>
                <a:spcPct val="115000"/>
              </a:lnSpc>
              <a:spcAft>
                <a:spcPts val="800"/>
              </a:spcAft>
              <a:buNone/>
            </a:pPr>
            <a:endParaRPr lang="en-US" sz="3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ctr">
              <a:lnSpc>
                <a:spcPct val="107000"/>
              </a:lnSpc>
              <a:spcAft>
                <a:spcPts val="800"/>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r>
              <a:rPr lang="en-US" b="1" dirty="0"/>
              <a:t>Scene One:    Skepticism:  John 3:1-15 – </a:t>
            </a:r>
            <a:r>
              <a:rPr lang="en-US" dirty="0"/>
              <a:t>    </a:t>
            </a:r>
            <a:r>
              <a:rPr lang="en-US" b="1" dirty="0"/>
              <a:t> </a:t>
            </a:r>
            <a:r>
              <a:rPr lang="en-US" dirty="0"/>
              <a:t>Nicodemus first approaches Jesus </a:t>
            </a:r>
            <a:r>
              <a:rPr lang="en-US" b="1" dirty="0"/>
              <a:t>at night</a:t>
            </a:r>
            <a:r>
              <a:rPr lang="en-US" dirty="0"/>
              <a:t>. John emphasizes the timing of this rendezvous to highlight its secrecy. Nicodemus acknowledges that Jesus is from God (v. 2), but he’s operating both in the night here on earth but also in the ‘night’/darkness of the spiritual kingdom. </a:t>
            </a:r>
          </a:p>
          <a:p>
            <a:r>
              <a:rPr lang="en-US" dirty="0"/>
              <a:t>As the conversation unfolds, Nicodemus is incredulous at Jesus’s claims and teaching. Nicodemus's question “How can these things be?” characterizes his approach to Jesus (3:9).     Their conversation ends with the narrator’s commentary on the symbolism of light and darkness: “The light has come into the world, and people loved the darkness rather than the light. . . . But whoever does what is true comes to the light” (vv. 19, 21).</a:t>
            </a:r>
          </a:p>
          <a:p>
            <a:pPr marL="0" indent="0">
              <a:buNone/>
            </a:pPr>
            <a:endParaRPr lang="en-US" sz="2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r>
              <a:rPr lang="en-US" b="1" dirty="0"/>
              <a:t>Nicodemus is still in the dark but he is getting closer to the Light!</a:t>
            </a:r>
            <a:endParaRPr lang="en-US" dirty="0"/>
          </a:p>
          <a:p>
            <a:r>
              <a:rPr lang="en-US" b="1" dirty="0"/>
              <a:t>Scene Two:    Indecision: John 7:50-52 – </a:t>
            </a:r>
            <a:r>
              <a:rPr lang="en-US" dirty="0"/>
              <a:t>A council of the chief priests and Pharisees convenes to arrest Jesus. However, the temple officers, amazed by Jesus and His teaching, refuse to bring Him in. Nicodemus is caught up in the ensuing debate. Nicodemus, who was one of the Sanhedrin, and not yet a disciple of Christ speaks up regarding giving Jesus a fair trial. The response of the Pharisees is to ask, ‘Are you from Galilee too?’ (v.52) </a:t>
            </a:r>
          </a:p>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fontScale="92500"/>
          </a:bodyPr>
          <a:lstStyle/>
          <a:p>
            <a:r>
              <a:rPr lang="en-US" b="1" dirty="0"/>
              <a:t>Scene Three:   New Identity: John 19:38-42 – </a:t>
            </a:r>
            <a:r>
              <a:rPr lang="en-US" dirty="0"/>
              <a:t>After the crucifixion, almost out of nowhere, Nicodemus reemerges and takes center stage.  The Jews want nothing to do with Jesus’s dead body, so they ask Pilate to take Him away (v. 31). They don’t want the blemish of a dead body to defile their Passover Sabbath. Ironically, though, Jesus is the true Passover Lamb. He’s the one the Passover points to. They reject the spiritual substance of the feast, Jesus himself, to uphold the mere shadow of the feast. </a:t>
            </a:r>
          </a:p>
          <a:p>
            <a:r>
              <a:rPr lang="en-US" dirty="0"/>
              <a:t>Nicodemus does the opposite. The text implies Nicodemus is personally involved in the burial process. He’s apparently not concerned with being ceremonially unclean, even on the cusp of the Passover Sabbath, if there is a way he can serve his new found ‘Lord’. </a:t>
            </a:r>
          </a:p>
        </p:txBody>
      </p:sp>
    </p:spTree>
    <p:extLst>
      <p:ext uri="{BB962C8B-B14F-4D97-AF65-F5344CB8AC3E}">
        <p14:creationId xmlns:p14="http://schemas.microsoft.com/office/powerpoint/2010/main" val="3390102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514350" indent="-514350">
              <a:lnSpc>
                <a:spcPct val="107000"/>
              </a:lnSpc>
              <a:spcBef>
                <a:spcPts val="0"/>
              </a:spcBef>
              <a:spcAft>
                <a:spcPts val="600"/>
              </a:spcAft>
              <a:buAutoNum type="arabicParenR"/>
            </a:pPr>
            <a:r>
              <a:rPr lang="en-US" b="1" dirty="0"/>
              <a:t>Mtt 23:36,37 “</a:t>
            </a:r>
            <a:r>
              <a:rPr lang="en-US" dirty="0"/>
              <a:t>Teacher, which is the great commandment in the Law? Jesus said to him, ‘You shall love the Lord your God with all your heart, and with all your soul, and with all your mind.’”      </a:t>
            </a:r>
          </a:p>
          <a:p>
            <a:pPr marL="0" indent="0">
              <a:lnSpc>
                <a:spcPct val="107000"/>
              </a:lnSpc>
              <a:spcBef>
                <a:spcPts val="0"/>
              </a:spcBef>
              <a:spcAft>
                <a:spcPts val="600"/>
              </a:spcAft>
              <a:buNone/>
            </a:pPr>
            <a:r>
              <a:rPr lang="en-US" b="1" dirty="0"/>
              <a:t>      Jer 31:33 “</a:t>
            </a:r>
            <a:r>
              <a:rPr lang="en-US" dirty="0"/>
              <a:t>For this is the covenant that I will make   with the house of Israel after those days, declares the Lord: I will put My law within them, and I will write it on their hearts. And I will be their God, and they shall be My people.”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2) Matthew 6:33  </a:t>
            </a:r>
            <a:r>
              <a:rPr lang="en-US" dirty="0"/>
              <a:t>“But seek first the kingdom of God and his righteousness, and all these things will be added to you.”    </a:t>
            </a:r>
          </a:p>
          <a:p>
            <a:pPr marL="0" indent="0">
              <a:lnSpc>
                <a:spcPct val="107000"/>
              </a:lnSpc>
              <a:spcBef>
                <a:spcPts val="0"/>
              </a:spcBef>
              <a:spcAft>
                <a:spcPts val="600"/>
              </a:spcAft>
              <a:buNone/>
            </a:pPr>
            <a:r>
              <a:rPr lang="en-US" b="1" dirty="0"/>
              <a:t>Proverbs 8:17 “ </a:t>
            </a:r>
            <a:r>
              <a:rPr lang="en-US" dirty="0"/>
              <a:t>I love those who love me, and those who seek me diligently find me.”   </a:t>
            </a:r>
          </a:p>
          <a:p>
            <a:pPr marL="0" indent="0">
              <a:lnSpc>
                <a:spcPct val="107000"/>
              </a:lnSpc>
              <a:spcBef>
                <a:spcPts val="0"/>
              </a:spcBef>
              <a:spcAft>
                <a:spcPts val="600"/>
              </a:spcAft>
              <a:buNone/>
            </a:pPr>
            <a:r>
              <a:rPr lang="en-US" b="1" dirty="0"/>
              <a:t>Hebrews 11:6  “</a:t>
            </a:r>
            <a:r>
              <a:rPr lang="en-US" dirty="0"/>
              <a:t>And without faith it is impossible to please Him, for whoever would draw near to God must believe that He exists and that He rewards those who seek Him.”   </a:t>
            </a:r>
          </a:p>
          <a:p>
            <a:pPr marL="0" indent="0">
              <a:lnSpc>
                <a:spcPct val="107000"/>
              </a:lnSpc>
              <a:spcBef>
                <a:spcPts val="0"/>
              </a:spcBef>
              <a:spcAft>
                <a:spcPts val="600"/>
              </a:spcAft>
              <a:buNone/>
            </a:pPr>
            <a:r>
              <a:rPr lang="en-US" b="1" dirty="0"/>
              <a:t>James 4:8  “</a:t>
            </a:r>
            <a:r>
              <a:rPr lang="en-US" dirty="0"/>
              <a:t>Draw near to God, and He will draw near to you. Cleanse your hands, you sinners, and purify your hearts, you double-minded.” </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3) 1 Peter 1:22  “</a:t>
            </a:r>
            <a:r>
              <a:rPr lang="en-US" dirty="0"/>
              <a:t>Having purified your souls by your obedience to the truth for a sincere brotherly love, love one another earnestly from a pure heart”.   </a:t>
            </a:r>
          </a:p>
          <a:p>
            <a:pPr marL="0" indent="0">
              <a:lnSpc>
                <a:spcPct val="107000"/>
              </a:lnSpc>
              <a:spcBef>
                <a:spcPts val="0"/>
              </a:spcBef>
              <a:spcAft>
                <a:spcPts val="600"/>
              </a:spcAft>
              <a:buNone/>
            </a:pPr>
            <a:r>
              <a:rPr lang="en-US" b="1" dirty="0"/>
              <a:t>1 John 1:9 “</a:t>
            </a:r>
            <a:r>
              <a:rPr lang="en-US" dirty="0"/>
              <a:t>If we confess our sins, He is faithful and just to forgive us our sins and to cleanse us from all unrighteousness.”    </a:t>
            </a:r>
          </a:p>
          <a:p>
            <a:pPr marL="0" indent="0">
              <a:lnSpc>
                <a:spcPct val="107000"/>
              </a:lnSpc>
              <a:spcBef>
                <a:spcPts val="0"/>
              </a:spcBef>
              <a:spcAft>
                <a:spcPts val="600"/>
              </a:spcAft>
              <a:buNone/>
            </a:pPr>
            <a:r>
              <a:rPr lang="en-US" b="1" dirty="0"/>
              <a:t>James 1:27 “</a:t>
            </a:r>
            <a:r>
              <a:rPr lang="en-US" dirty="0"/>
              <a:t>Religion that is pure and undefiled before God the Father is this: to visit orphans and widows in their affliction, and to keep oneself unstained from the world.”</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DC285-989B-D041-1CD2-E1D4F5A248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D6180C-F907-3C7E-8926-E7CF47F779FD}"/>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13E9650-A99C-B533-A15C-DD71ED5B660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4) Mtt 16:24 “</a:t>
            </a:r>
            <a:r>
              <a:rPr lang="en-US" dirty="0"/>
              <a:t>Then Jesus told his disciples, “If anyone would come after me, let him deny himself and take up his cross and follow Me.”    </a:t>
            </a:r>
          </a:p>
          <a:p>
            <a:pPr marL="0" indent="0">
              <a:lnSpc>
                <a:spcPct val="107000"/>
              </a:lnSpc>
              <a:spcBef>
                <a:spcPts val="0"/>
              </a:spcBef>
              <a:spcAft>
                <a:spcPts val="600"/>
              </a:spcAft>
              <a:buNone/>
            </a:pPr>
            <a:endParaRPr lang="en-US" b="1" dirty="0"/>
          </a:p>
          <a:p>
            <a:pPr marL="0" indent="0">
              <a:lnSpc>
                <a:spcPct val="107000"/>
              </a:lnSpc>
              <a:spcBef>
                <a:spcPts val="0"/>
              </a:spcBef>
              <a:spcAft>
                <a:spcPts val="600"/>
              </a:spcAft>
              <a:buNone/>
            </a:pPr>
            <a:r>
              <a:rPr lang="en-US" b="1" dirty="0"/>
              <a:t>John 13:35 “</a:t>
            </a:r>
            <a:r>
              <a:rPr lang="en-US" dirty="0"/>
              <a:t>By this everyone </a:t>
            </a:r>
            <a:r>
              <a:rPr lang="en-US" b="1" dirty="0"/>
              <a:t>will know that you are my disciples</a:t>
            </a:r>
            <a:r>
              <a:rPr lang="en-US" dirty="0"/>
              <a:t>, if you love one another.”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8377371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386</TotalTime>
  <Words>932</Words>
  <Application>Microsoft Office PowerPoint</Application>
  <PresentationFormat>On-screen Show (4:3)</PresentationFormat>
  <Paragraphs>28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53</cp:revision>
  <dcterms:created xsi:type="dcterms:W3CDTF">2019-04-11T15:26:57Z</dcterms:created>
  <dcterms:modified xsi:type="dcterms:W3CDTF">2025-09-23T18:00:21Z</dcterms:modified>
</cp:coreProperties>
</file>