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8" r:id="rId10"/>
    <p:sldId id="331" r:id="rId11"/>
    <p:sldId id="330" r:id="rId12"/>
    <p:sldId id="329" r:id="rId13"/>
    <p:sldId id="32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26669C-FE21-43D0-BEC0-A89FF2FC17FE}" v="21" dt="2025-09-24T17:16:06.7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modSld">
      <pc:chgData name="James Young" userId="7f8d7c9cdb576883" providerId="LiveId" clId="{CB16DE9E-3AA6-4238-BE96-44A894DEE4D6}" dt="2025-09-24T17:16:22.981" v="541" actId="20577"/>
      <pc:docMkLst>
        <pc:docMk/>
      </pc:docMkLst>
      <pc:sldChg chg="modSp mod">
        <pc:chgData name="James Young" userId="7f8d7c9cdb576883" providerId="LiveId" clId="{CB16DE9E-3AA6-4238-BE96-44A894DEE4D6}" dt="2025-09-24T16:58:19.821" v="70" actId="255"/>
        <pc:sldMkLst>
          <pc:docMk/>
          <pc:sldMk cId="2838560389" sldId="296"/>
        </pc:sldMkLst>
        <pc:spChg chg="mod">
          <ac:chgData name="James Young" userId="7f8d7c9cdb576883" providerId="LiveId" clId="{CB16DE9E-3AA6-4238-BE96-44A894DEE4D6}" dt="2025-09-24T16:58:19.821" v="70" actId="255"/>
          <ac:spMkLst>
            <pc:docMk/>
            <pc:sldMk cId="2838560389" sldId="296"/>
            <ac:spMk id="3" creationId="{708276BC-A706-40B5-B51D-6AA00A059507}"/>
          </ac:spMkLst>
        </pc:spChg>
      </pc:sldChg>
      <pc:sldChg chg="modSp mod">
        <pc:chgData name="James Young" userId="7f8d7c9cdb576883" providerId="LiveId" clId="{CB16DE9E-3AA6-4238-BE96-44A894DEE4D6}" dt="2025-09-24T17:01:41.311" v="134" actId="20577"/>
        <pc:sldMkLst>
          <pc:docMk/>
          <pc:sldMk cId="3390102180" sldId="311"/>
        </pc:sldMkLst>
        <pc:spChg chg="mod">
          <ac:chgData name="James Young" userId="7f8d7c9cdb576883" providerId="LiveId" clId="{CB16DE9E-3AA6-4238-BE96-44A894DEE4D6}" dt="2025-09-24T17:01:41.311" v="134" actId="20577"/>
          <ac:spMkLst>
            <pc:docMk/>
            <pc:sldMk cId="3390102180" sldId="311"/>
            <ac:spMk id="3" creationId="{708276BC-A706-40B5-B51D-6AA00A059507}"/>
          </ac:spMkLst>
        </pc:spChg>
      </pc:sldChg>
      <pc:sldChg chg="modSp mod">
        <pc:chgData name="James Young" userId="7f8d7c9cdb576883" providerId="LiveId" clId="{CB16DE9E-3AA6-4238-BE96-44A894DEE4D6}" dt="2025-09-24T17:00:53.924" v="131" actId="20577"/>
        <pc:sldMkLst>
          <pc:docMk/>
          <pc:sldMk cId="2438453614" sldId="316"/>
        </pc:sldMkLst>
        <pc:spChg chg="mod">
          <ac:chgData name="James Young" userId="7f8d7c9cdb576883" providerId="LiveId" clId="{CB16DE9E-3AA6-4238-BE96-44A894DEE4D6}" dt="2025-09-24T17:00:53.924" v="131" actId="20577"/>
          <ac:spMkLst>
            <pc:docMk/>
            <pc:sldMk cId="2438453614" sldId="316"/>
            <ac:spMk id="3" creationId="{708276BC-A706-40B5-B51D-6AA00A059507}"/>
          </ac:spMkLst>
        </pc:spChg>
      </pc:sldChg>
      <pc:sldChg chg="modSp mod">
        <pc:chgData name="James Young" userId="7f8d7c9cdb576883" providerId="LiveId" clId="{CB16DE9E-3AA6-4238-BE96-44A894DEE4D6}" dt="2025-09-24T16:58:55.299" v="77" actId="20577"/>
        <pc:sldMkLst>
          <pc:docMk/>
          <pc:sldMk cId="2029461572" sldId="317"/>
        </pc:sldMkLst>
        <pc:spChg chg="mod">
          <ac:chgData name="James Young" userId="7f8d7c9cdb576883" providerId="LiveId" clId="{CB16DE9E-3AA6-4238-BE96-44A894DEE4D6}" dt="2025-09-24T16:58:55.299" v="77" actId="20577"/>
          <ac:spMkLst>
            <pc:docMk/>
            <pc:sldMk cId="2029461572" sldId="317"/>
            <ac:spMk id="3" creationId="{708276BC-A706-40B5-B51D-6AA00A059507}"/>
          </ac:spMkLst>
        </pc:spChg>
      </pc:sldChg>
      <pc:sldChg chg="modSp mod">
        <pc:chgData name="James Young" userId="7f8d7c9cdb576883" providerId="LiveId" clId="{CB16DE9E-3AA6-4238-BE96-44A894DEE4D6}" dt="2025-09-24T17:16:22.981" v="541" actId="20577"/>
        <pc:sldMkLst>
          <pc:docMk/>
          <pc:sldMk cId="4031329310" sldId="324"/>
        </pc:sldMkLst>
        <pc:spChg chg="mod">
          <ac:chgData name="James Young" userId="7f8d7c9cdb576883" providerId="LiveId" clId="{CB16DE9E-3AA6-4238-BE96-44A894DEE4D6}" dt="2025-09-24T17:16:22.981" v="541" actId="20577"/>
          <ac:spMkLst>
            <pc:docMk/>
            <pc:sldMk cId="4031329310" sldId="324"/>
            <ac:spMk id="3" creationId="{708276BC-A706-40B5-B51D-6AA00A059507}"/>
          </ac:spMkLst>
        </pc:spChg>
      </pc:sldChg>
      <pc:sldChg chg="modSp mod">
        <pc:chgData name="James Young" userId="7f8d7c9cdb576883" providerId="LiveId" clId="{CB16DE9E-3AA6-4238-BE96-44A894DEE4D6}" dt="2025-09-24T17:07:47.539" v="417" actId="20577"/>
        <pc:sldMkLst>
          <pc:docMk/>
          <pc:sldMk cId="2535498520" sldId="325"/>
        </pc:sldMkLst>
        <pc:spChg chg="mod">
          <ac:chgData name="James Young" userId="7f8d7c9cdb576883" providerId="LiveId" clId="{CB16DE9E-3AA6-4238-BE96-44A894DEE4D6}" dt="2025-09-24T17:07:47.539" v="417" actId="20577"/>
          <ac:spMkLst>
            <pc:docMk/>
            <pc:sldMk cId="2535498520" sldId="325"/>
            <ac:spMk id="3" creationId="{708276BC-A706-40B5-B51D-6AA00A059507}"/>
          </ac:spMkLst>
        </pc:spChg>
      </pc:sldChg>
      <pc:sldChg chg="modSp mod">
        <pc:chgData name="James Young" userId="7f8d7c9cdb576883" providerId="LiveId" clId="{CB16DE9E-3AA6-4238-BE96-44A894DEE4D6}" dt="2025-09-24T17:06:39.882" v="378" actId="20577"/>
        <pc:sldMkLst>
          <pc:docMk/>
          <pc:sldMk cId="3328950240" sldId="326"/>
        </pc:sldMkLst>
        <pc:spChg chg="mod">
          <ac:chgData name="James Young" userId="7f8d7c9cdb576883" providerId="LiveId" clId="{CB16DE9E-3AA6-4238-BE96-44A894DEE4D6}" dt="2025-09-24T17:06:39.882" v="378" actId="20577"/>
          <ac:spMkLst>
            <pc:docMk/>
            <pc:sldMk cId="3328950240" sldId="326"/>
            <ac:spMk id="3" creationId="{708276BC-A706-40B5-B51D-6AA00A059507}"/>
          </ac:spMkLst>
        </pc:spChg>
      </pc:sldChg>
      <pc:sldChg chg="modSp mod">
        <pc:chgData name="James Young" userId="7f8d7c9cdb576883" providerId="LiveId" clId="{CB16DE9E-3AA6-4238-BE96-44A894DEE4D6}" dt="2025-09-24T17:06:04.222" v="371" actId="20577"/>
        <pc:sldMkLst>
          <pc:docMk/>
          <pc:sldMk cId="1318643211" sldId="327"/>
        </pc:sldMkLst>
        <pc:spChg chg="mod">
          <ac:chgData name="James Young" userId="7f8d7c9cdb576883" providerId="LiveId" clId="{CB16DE9E-3AA6-4238-BE96-44A894DEE4D6}" dt="2025-09-24T17:06:04.222" v="371" actId="20577"/>
          <ac:spMkLst>
            <pc:docMk/>
            <pc:sldMk cId="1318643211" sldId="327"/>
            <ac:spMk id="3" creationId="{708276BC-A706-40B5-B51D-6AA00A059507}"/>
          </ac:spMkLst>
        </pc:spChg>
      </pc:sldChg>
      <pc:sldChg chg="modSp add mod">
        <pc:chgData name="James Young" userId="7f8d7c9cdb576883" providerId="LiveId" clId="{CB16DE9E-3AA6-4238-BE96-44A894DEE4D6}" dt="2025-09-24T17:10:19.317" v="493" actId="20577"/>
        <pc:sldMkLst>
          <pc:docMk/>
          <pc:sldMk cId="3964252592" sldId="328"/>
        </pc:sldMkLst>
        <pc:spChg chg="mod">
          <ac:chgData name="James Young" userId="7f8d7c9cdb576883" providerId="LiveId" clId="{CB16DE9E-3AA6-4238-BE96-44A894DEE4D6}" dt="2025-09-24T17:10:19.317" v="493" actId="20577"/>
          <ac:spMkLst>
            <pc:docMk/>
            <pc:sldMk cId="3964252592" sldId="328"/>
            <ac:spMk id="3" creationId="{35834644-226A-CD74-60C6-85BBAF6E40E8}"/>
          </ac:spMkLst>
        </pc:spChg>
      </pc:sldChg>
      <pc:sldChg chg="modSp add mod">
        <pc:chgData name="James Young" userId="7f8d7c9cdb576883" providerId="LiveId" clId="{CB16DE9E-3AA6-4238-BE96-44A894DEE4D6}" dt="2025-09-24T17:15:42.298" v="526" actId="20577"/>
        <pc:sldMkLst>
          <pc:docMk/>
          <pc:sldMk cId="1352120773" sldId="329"/>
        </pc:sldMkLst>
        <pc:spChg chg="mod">
          <ac:chgData name="James Young" userId="7f8d7c9cdb576883" providerId="LiveId" clId="{CB16DE9E-3AA6-4238-BE96-44A894DEE4D6}" dt="2025-09-24T17:15:42.298" v="526" actId="20577"/>
          <ac:spMkLst>
            <pc:docMk/>
            <pc:sldMk cId="1352120773" sldId="329"/>
            <ac:spMk id="3" creationId="{18FA59A9-8AEF-0D22-CC1E-2FBEF495BCA6}"/>
          </ac:spMkLst>
        </pc:spChg>
      </pc:sldChg>
      <pc:sldChg chg="modSp add mod">
        <pc:chgData name="James Young" userId="7f8d7c9cdb576883" providerId="LiveId" clId="{CB16DE9E-3AA6-4238-BE96-44A894DEE4D6}" dt="2025-09-24T17:15:05.974" v="518" actId="5793"/>
        <pc:sldMkLst>
          <pc:docMk/>
          <pc:sldMk cId="1175474862" sldId="330"/>
        </pc:sldMkLst>
        <pc:spChg chg="mod">
          <ac:chgData name="James Young" userId="7f8d7c9cdb576883" providerId="LiveId" clId="{CB16DE9E-3AA6-4238-BE96-44A894DEE4D6}" dt="2025-09-24T17:15:05.974" v="518" actId="5793"/>
          <ac:spMkLst>
            <pc:docMk/>
            <pc:sldMk cId="1175474862" sldId="330"/>
            <ac:spMk id="3" creationId="{E45ABDFB-E72B-AD0A-F1D0-328F0402F338}"/>
          </ac:spMkLst>
        </pc:spChg>
      </pc:sldChg>
      <pc:sldChg chg="modSp add mod">
        <pc:chgData name="James Young" userId="7f8d7c9cdb576883" providerId="LiveId" clId="{CB16DE9E-3AA6-4238-BE96-44A894DEE4D6}" dt="2025-09-24T17:12:02.768" v="509" actId="20577"/>
        <pc:sldMkLst>
          <pc:docMk/>
          <pc:sldMk cId="618328022" sldId="331"/>
        </pc:sldMkLst>
        <pc:spChg chg="mod">
          <ac:chgData name="James Young" userId="7f8d7c9cdb576883" providerId="LiveId" clId="{CB16DE9E-3AA6-4238-BE96-44A894DEE4D6}" dt="2025-09-24T17:12:02.768" v="509" actId="20577"/>
          <ac:spMkLst>
            <pc:docMk/>
            <pc:sldMk cId="618328022" sldId="331"/>
            <ac:spMk id="3" creationId="{F987C599-A017-6468-EF62-AE379D57A65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D5CB8-BE89-2BCE-B2BB-2CB12B09E5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7927E2-BC8A-56D9-B143-25DED66C04F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987C599-A017-6468-EF62-AE379D57A65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5. Actively seek out visitors. </a:t>
            </a:r>
          </a:p>
          <a:p>
            <a:pPr marL="0" indent="0">
              <a:lnSpc>
                <a:spcPct val="107000"/>
              </a:lnSpc>
              <a:spcBef>
                <a:spcPts val="0"/>
              </a:spcBef>
              <a:spcAft>
                <a:spcPts val="600"/>
              </a:spcAft>
              <a:buNone/>
            </a:pPr>
            <a:r>
              <a:rPr lang="en-US" dirty="0"/>
              <a:t>Most of us know how intimidating it can be to visit a new church, and the warmth of the people can make or break the visit. We’ve had many guests over the years, and the most common remark they make is how warmly they were welcomed. Make sure you are a part of that encouragement.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8328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0ECF9-EA82-C334-8257-31E7929EA7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AD05C1-A1D7-CED7-C00A-9FFE1F80FB0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45ABDFB-E72B-AD0A-F1D0-328F0402F33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dirty="0"/>
              <a:t>Don’t let insecurities prevent you from doing what God intends, and giving to visitors what they need. </a:t>
            </a:r>
          </a:p>
          <a:p>
            <a:pPr marL="0" indent="0">
              <a:lnSpc>
                <a:spcPct val="107000"/>
              </a:lnSpc>
              <a:spcBef>
                <a:spcPts val="0"/>
              </a:spcBef>
              <a:spcAft>
                <a:spcPts val="600"/>
              </a:spcAft>
              <a:buNone/>
            </a:pPr>
            <a:r>
              <a:rPr lang="en-US" dirty="0"/>
              <a:t>Go, introduce yourself (even if you’ve met them before and forgotten their name).    </a:t>
            </a:r>
          </a:p>
          <a:p>
            <a:pPr marL="0" indent="0">
              <a:lnSpc>
                <a:spcPct val="107000"/>
              </a:lnSpc>
              <a:spcBef>
                <a:spcPts val="0"/>
              </a:spcBef>
              <a:spcAft>
                <a:spcPts val="600"/>
              </a:spcAft>
              <a:buNone/>
            </a:pPr>
            <a:r>
              <a:rPr lang="en-US" dirty="0"/>
              <a:t>Ask someone who’s alone to sit with you. Introduce a visitor to someone else.   </a:t>
            </a:r>
          </a:p>
          <a:p>
            <a:pPr marL="0" indent="0">
              <a:lnSpc>
                <a:spcPct val="107000"/>
              </a:lnSpc>
              <a:spcBef>
                <a:spcPts val="0"/>
              </a:spcBef>
              <a:spcAft>
                <a:spcPts val="600"/>
              </a:spcAft>
              <a:buNone/>
            </a:pPr>
            <a:r>
              <a:rPr lang="en-US" dirty="0"/>
              <a:t>Ask the visitor to fill out a card and take it home with you  and then in some fashion reach out to them during the week.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5474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94408-F98D-FC25-EDD6-C0EED21B31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6FAFC9-8552-14CA-8C1B-4DE489C7E98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8FA59A9-8AEF-0D22-CC1E-2FBEF495BCA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Remember what Jesus told the woman at the well: </a:t>
            </a:r>
          </a:p>
          <a:p>
            <a:pPr marL="0" indent="0">
              <a:lnSpc>
                <a:spcPct val="107000"/>
              </a:lnSpc>
              <a:spcBef>
                <a:spcPts val="0"/>
              </a:spcBef>
              <a:spcAft>
                <a:spcPts val="600"/>
              </a:spcAft>
              <a:buNone/>
            </a:pPr>
            <a:r>
              <a:rPr lang="en-US" b="1" dirty="0"/>
              <a:t>John 4:23 “</a:t>
            </a:r>
            <a:r>
              <a:rPr lang="en-US" dirty="0"/>
              <a:t>But an hour is coming, and now is, when the true worshipers will worship the Father in spirit and truth; </a:t>
            </a:r>
            <a:r>
              <a:rPr lang="en-US" b="1" dirty="0"/>
              <a:t>for such people the</a:t>
            </a:r>
            <a:r>
              <a:rPr lang="en-US" dirty="0"/>
              <a:t> </a:t>
            </a:r>
            <a:r>
              <a:rPr lang="en-US" b="1" dirty="0"/>
              <a:t>Father seeks to be His worshipers</a:t>
            </a:r>
            <a:r>
              <a:rPr lang="en-US" dirty="0"/>
              <a:t>.”  </a:t>
            </a:r>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r>
              <a:rPr lang="en-US" dirty="0"/>
              <a:t>Jesus didn’t come </a:t>
            </a:r>
            <a:r>
              <a:rPr lang="en-US" b="1" dirty="0"/>
              <a:t>only</a:t>
            </a:r>
            <a:r>
              <a:rPr lang="en-US" dirty="0"/>
              <a:t> to give us eternal life; </a:t>
            </a:r>
          </a:p>
          <a:p>
            <a:pPr marL="0" indent="0">
              <a:lnSpc>
                <a:spcPct val="107000"/>
              </a:lnSpc>
              <a:spcBef>
                <a:spcPts val="0"/>
              </a:spcBef>
              <a:spcAft>
                <a:spcPts val="600"/>
              </a:spcAft>
              <a:buNone/>
            </a:pPr>
            <a:r>
              <a:rPr lang="en-US" dirty="0"/>
              <a:t>He came to give us His Spirit to stir us from within so we can offer up worship that pleases His Father.</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2120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dirty="0"/>
              <a:t>We started our lesson with these words of warning:   </a:t>
            </a:r>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Isaiah 29:13 “</a:t>
            </a:r>
            <a:r>
              <a:rPr lang="en-US" dirty="0"/>
              <a:t>Then the Lord said, This people draw near with their mouth and honor Me with their lip service but their hearts are far from Me, and their fear of Me consists of tradition learned by rote.”**  </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b="1" dirty="0"/>
              <a:t>WORSHIP PREPARATION:</a:t>
            </a:r>
            <a:r>
              <a:rPr lang="en-US" dirty="0"/>
              <a:t> </a:t>
            </a:r>
          </a:p>
          <a:p>
            <a:pPr marL="0" algn="ctr">
              <a:lnSpc>
                <a:spcPct val="115000"/>
              </a:lnSpc>
              <a:spcAft>
                <a:spcPts val="800"/>
              </a:spcAft>
              <a:buNone/>
            </a:pPr>
            <a:endParaRPr lang="en-US" sz="1000" b="1" dirty="0"/>
          </a:p>
          <a:p>
            <a:pPr marL="0" algn="ctr">
              <a:lnSpc>
                <a:spcPct val="115000"/>
              </a:lnSpc>
              <a:spcAft>
                <a:spcPts val="800"/>
              </a:spcAft>
              <a:buNone/>
            </a:pPr>
            <a:r>
              <a:rPr lang="en-US" b="1" dirty="0"/>
              <a:t>ISAIAH 29:13</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b="1" dirty="0"/>
              <a:t>Isaiah 29:13 “</a:t>
            </a:r>
            <a:r>
              <a:rPr lang="en-US" dirty="0"/>
              <a:t>Then the Lord said, This people draw near with their mouth and honor Me with their lip service but their hearts are far from Me, and their fear of Me consists of tradition learned by rote.”         </a:t>
            </a:r>
          </a:p>
          <a:p>
            <a:pPr marL="0" indent="0">
              <a:buNone/>
            </a:pPr>
            <a:endParaRPr lang="en-US" dirty="0"/>
          </a:p>
          <a:p>
            <a:pPr marL="0" indent="0">
              <a:buNone/>
            </a:pPr>
            <a:r>
              <a:rPr lang="en-US" dirty="0"/>
              <a:t>And 700 years later, Christ reiterated Isaiah’s words:</a:t>
            </a:r>
          </a:p>
          <a:p>
            <a:pPr marL="0" indent="0">
              <a:buNone/>
            </a:pPr>
            <a:r>
              <a:rPr lang="en-US" dirty="0"/>
              <a:t> “In vain do they worship Me” (</a:t>
            </a:r>
            <a:r>
              <a:rPr lang="en-US" b="1" dirty="0"/>
              <a:t>Mt 15:9</a:t>
            </a:r>
            <a:r>
              <a:rPr lang="en-US" dirty="0"/>
              <a:t>)   </a:t>
            </a:r>
          </a:p>
          <a:p>
            <a:pPr marL="0" indent="0">
              <a:buNone/>
            </a:pPr>
            <a:endParaRPr lang="en-US" dirty="0"/>
          </a:p>
          <a:p>
            <a:pPr marL="0" indent="0">
              <a:buNone/>
            </a:pPr>
            <a:r>
              <a:rPr lang="en-US" dirty="0"/>
              <a:t>Sadly, it’s easy to go through the motions of worship without engaging our hearts.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b="1" dirty="0"/>
              <a:t>1. Prepare in advance: plan ahead Saturday night and leave early Sunday morning.</a:t>
            </a:r>
            <a:endParaRPr lang="en-US" dirty="0"/>
          </a:p>
          <a:p>
            <a:pPr marL="0" indent="0">
              <a:buNone/>
            </a:pPr>
            <a:r>
              <a:rPr lang="en-US" dirty="0"/>
              <a:t>Sundays may be a day of rest for believers, but I’m convinced it’s the day Satan works hardest. If he can’t stir up discord in the home, he’ll at least help us forget where we left our keys before we leave for church.    </a:t>
            </a:r>
            <a:r>
              <a:rPr lang="en-US" sz="1000" dirty="0">
                <a:solidFill>
                  <a:srgbClr val="00B050"/>
                </a:solidFill>
              </a:rPr>
              <a:t>Snooze button    children/chaos</a:t>
            </a:r>
            <a:endParaRPr lang="en-US" dirty="0"/>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dirty="0"/>
              <a:t>Satan may not be able to keep your body out of church, but he’ll do his best to put your heart and mind somewhere else.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2. Remember that God is the object of our worship. </a:t>
            </a:r>
          </a:p>
          <a:p>
            <a:pPr marL="0" indent="0">
              <a:lnSpc>
                <a:spcPct val="107000"/>
              </a:lnSpc>
              <a:spcBef>
                <a:spcPts val="0"/>
              </a:spcBef>
              <a:spcAft>
                <a:spcPts val="600"/>
              </a:spcAft>
              <a:buNone/>
            </a:pPr>
            <a:r>
              <a:rPr lang="en-US" dirty="0"/>
              <a:t>As we leave the service, what is our mind-set? Did ‘I’ enjoy the sermon? Was the music to ‘my’ liking; did I see people that </a:t>
            </a:r>
            <a:r>
              <a:rPr lang="en-US" b="1" dirty="0"/>
              <a:t>I</a:t>
            </a:r>
            <a:r>
              <a:rPr lang="en-US" dirty="0"/>
              <a:t> enjoyed speaking with?              When we make worship about ‘our’ experience then we make worship about being entertained rather than praising the Lord.</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3. Be a participant, not a spectator.   </a:t>
            </a:r>
            <a:r>
              <a:rPr lang="en-US" dirty="0"/>
              <a:t>I have shared with you about the book entitled, “I am not a FAN of Jesus.”  </a:t>
            </a:r>
            <a:r>
              <a:rPr lang="en-US" sz="1000" dirty="0">
                <a:solidFill>
                  <a:srgbClr val="00B050"/>
                </a:solidFill>
              </a:rPr>
              <a:t>   fan/follower </a:t>
            </a:r>
          </a:p>
          <a:p>
            <a:pPr marL="0" indent="0">
              <a:lnSpc>
                <a:spcPct val="107000"/>
              </a:lnSpc>
              <a:spcBef>
                <a:spcPts val="0"/>
              </a:spcBef>
              <a:spcAft>
                <a:spcPts val="600"/>
              </a:spcAft>
              <a:buNone/>
            </a:pPr>
            <a:endParaRPr lang="en-US" sz="1000" dirty="0">
              <a:solidFill>
                <a:srgbClr val="00B050"/>
              </a:solidFill>
            </a:endParaRPr>
          </a:p>
          <a:p>
            <a:pPr marL="0" indent="0">
              <a:lnSpc>
                <a:spcPct val="107000"/>
              </a:lnSpc>
              <a:spcBef>
                <a:spcPts val="0"/>
              </a:spcBef>
              <a:spcAft>
                <a:spcPts val="600"/>
              </a:spcAft>
              <a:buNone/>
            </a:pPr>
            <a:r>
              <a:rPr lang="en-US" dirty="0"/>
              <a:t>In some churches worship is designed for the audience to watch the various clergy to do the spiritual work.     Have we incorporated that same thinking so that we watch the praise team and/or preacher while we are disengaged from participating our selves? </a:t>
            </a:r>
            <a:r>
              <a:rPr lang="en-US" sz="1000" dirty="0">
                <a:solidFill>
                  <a:srgbClr val="00B050"/>
                </a:solidFill>
              </a:rPr>
              <a:t>No bible      </a:t>
            </a:r>
            <a:r>
              <a:rPr lang="en-US" dirty="0"/>
              <a:t>We aren’t called to be spectators; we’re called to be participants. When we gather together in worship – we need to be fully engaged—heart, soul, mind, and strength—in praising the living God!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dirty="0"/>
              <a:t>So, what does a ‘</a:t>
            </a:r>
            <a:r>
              <a:rPr lang="en-US" b="1" dirty="0"/>
              <a:t>participant</a:t>
            </a:r>
            <a:r>
              <a:rPr lang="en-US" dirty="0"/>
              <a:t>’ in worship do?</a:t>
            </a:r>
          </a:p>
          <a:p>
            <a:pPr lvl="0"/>
            <a:r>
              <a:rPr lang="en-US" b="1" dirty="0"/>
              <a:t>Fight distraction</a:t>
            </a:r>
            <a:r>
              <a:rPr lang="en-US" dirty="0"/>
              <a:t>: Whether the potential distraction is your rumbling belly, the totally out-of-style dress the woman in front of you is wearing, or the man singing off-key behind you, worship God as you offer Him </a:t>
            </a:r>
            <a:r>
              <a:rPr lang="en-US" b="1" dirty="0"/>
              <a:t>your</a:t>
            </a:r>
            <a:r>
              <a:rPr lang="en-US" dirty="0"/>
              <a:t> attention.</a:t>
            </a:r>
          </a:p>
          <a:p>
            <a:pPr lvl="0"/>
            <a:r>
              <a:rPr lang="en-US" b="1" dirty="0"/>
              <a:t>Sing heartily:</a:t>
            </a:r>
            <a:r>
              <a:rPr lang="en-US" dirty="0"/>
              <a:t> God created your voice, and He’s pleased when your heart overflows through it—even if it doesn’t sound great. One day, we’ll all be able to hear one another with the same sanctified ears God receives our praises with today. In the meantime, remember what pleases God is to hear our hearts and voices raised in sincerity and love….</a:t>
            </a: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lvl="0"/>
            <a:r>
              <a:rPr lang="en-US" b="1" dirty="0"/>
              <a:t>Engage with the sermon:</a:t>
            </a:r>
            <a:r>
              <a:rPr lang="en-US" dirty="0"/>
              <a:t> Don’t be passive as the Word is preached. Pay attention; read along with the scripture reading and take notes. Write down questions and/or unexpected thoughts or ideas that you come you. </a:t>
            </a:r>
          </a:p>
          <a:p>
            <a:pPr lvl="0"/>
            <a:r>
              <a:rPr lang="en-US" b="1" dirty="0"/>
              <a:t>Take the sermon with you:</a:t>
            </a:r>
            <a:r>
              <a:rPr lang="en-US" dirty="0"/>
              <a:t> Your work isn’t done when you exit the church doors. It has been asked: “Do we think when the sermon is done, the thinking is over? No, that is when the thinking begins regarding how this message applies to my life!      </a:t>
            </a: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On line;   notes/quiet time</a:t>
            </a: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EB108-D1C0-EE13-24AF-D417B1F4C9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0C0339-C748-784F-6FF2-FB3509DFD05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5834644-226A-CD74-60C6-85BBAF6E40E8}"/>
              </a:ext>
            </a:extLst>
          </p:cNvPr>
          <p:cNvSpPr>
            <a:spLocks noGrp="1"/>
          </p:cNvSpPr>
          <p:nvPr>
            <p:ph idx="1"/>
          </p:nvPr>
        </p:nvSpPr>
        <p:spPr>
          <a:xfrm>
            <a:off x="628650" y="379562"/>
            <a:ext cx="7886700" cy="5891842"/>
          </a:xfrm>
        </p:spPr>
        <p:txBody>
          <a:bodyPr>
            <a:normAutofit fontScale="85000" lnSpcReduction="20000"/>
          </a:bodyPr>
          <a:lstStyle/>
          <a:p>
            <a:pPr marL="0" indent="0">
              <a:lnSpc>
                <a:spcPct val="107000"/>
              </a:lnSpc>
              <a:spcBef>
                <a:spcPts val="0"/>
              </a:spcBef>
              <a:spcAft>
                <a:spcPts val="600"/>
              </a:spcAft>
              <a:buNone/>
            </a:pPr>
            <a:r>
              <a:rPr lang="en-US" b="1" dirty="0"/>
              <a:t>4. Be a relentless encourager.</a:t>
            </a:r>
            <a:r>
              <a:rPr lang="en-US" dirty="0"/>
              <a:t>  Heb. 10:25 is frequently used as a reminder of the necessity of corporate worship, and that verse is correct, but we often neglect verse 24: “Let us consider how to stir up one another to love and good works.” </a:t>
            </a:r>
          </a:p>
          <a:p>
            <a:pPr marL="0" indent="0">
              <a:lnSpc>
                <a:spcPct val="107000"/>
              </a:lnSpc>
              <a:spcBef>
                <a:spcPts val="0"/>
              </a:spcBef>
              <a:spcAft>
                <a:spcPts val="600"/>
              </a:spcAft>
              <a:buNone/>
            </a:pPr>
            <a:r>
              <a:rPr lang="en-US" dirty="0"/>
              <a:t>One of the important reasons we gather is to encourage.    .  .  .                           How can this be done?	</a:t>
            </a:r>
          </a:p>
          <a:p>
            <a:pPr marL="514350" indent="-514350">
              <a:lnSpc>
                <a:spcPct val="107000"/>
              </a:lnSpc>
              <a:spcBef>
                <a:spcPts val="0"/>
              </a:spcBef>
              <a:spcAft>
                <a:spcPts val="600"/>
              </a:spcAft>
              <a:buAutoNum type="alphaLcParenR"/>
            </a:pPr>
            <a:r>
              <a:rPr lang="en-US" dirty="0"/>
              <a:t>Share with a brother a point in the lesson, or even about one of the songs –  about how relevant and insightful and/or helpful it was.      </a:t>
            </a:r>
          </a:p>
          <a:p>
            <a:pPr marL="514350" indent="-514350">
              <a:lnSpc>
                <a:spcPct val="107000"/>
              </a:lnSpc>
              <a:spcBef>
                <a:spcPts val="0"/>
              </a:spcBef>
              <a:spcAft>
                <a:spcPts val="600"/>
              </a:spcAft>
              <a:buAutoNum type="alphaLcParenR"/>
            </a:pPr>
            <a:r>
              <a:rPr lang="en-US" dirty="0"/>
              <a:t>Share with a brother or sister how much you enjoy seeing them and ask about situations going on in their lives or in their family’s lives. Ask if there is something you can pray about for them or do for them!     	</a:t>
            </a:r>
          </a:p>
          <a:p>
            <a:pPr marL="514350" indent="-514350">
              <a:lnSpc>
                <a:spcPct val="107000"/>
              </a:lnSpc>
              <a:spcBef>
                <a:spcPts val="0"/>
              </a:spcBef>
              <a:spcAft>
                <a:spcPts val="600"/>
              </a:spcAft>
              <a:buAutoNum type="alphaLcParenR"/>
            </a:pPr>
            <a:r>
              <a:rPr lang="en-US" dirty="0"/>
              <a:t>Look for those who are missing and during the week let them know that they were missed and see if there is something they may need.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425259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397</TotalTime>
  <Words>1058</Words>
  <Application>Microsoft Office PowerPoint</Application>
  <PresentationFormat>On-screen Show (4:3)</PresentationFormat>
  <Paragraphs>54</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2025-09-24T17:16:28Z</dcterms:modified>
</cp:coreProperties>
</file>