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1" r:id="rId11"/>
    <p:sldId id="332" r:id="rId12"/>
    <p:sldId id="334" r:id="rId13"/>
    <p:sldId id="333" r:id="rId14"/>
    <p:sldId id="330" r:id="rId15"/>
    <p:sldId id="337" r:id="rId16"/>
    <p:sldId id="336" r:id="rId17"/>
    <p:sldId id="335" r:id="rId18"/>
    <p:sldId id="338" r:id="rId19"/>
    <p:sldId id="32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165843-2D9F-4B6B-B754-9336ABB86D73}" v="18" dt="2025-11-13T22:22:00.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modSld">
      <pc:chgData name="James Young" userId="7f8d7c9cdb576883" providerId="LiveId" clId="{CB16DE9E-3AA6-4238-BE96-44A894DEE4D6}" dt="2025-11-13T22:22:45.482" v="696" actId="20577"/>
      <pc:docMkLst>
        <pc:docMk/>
      </pc:docMkLst>
      <pc:sldChg chg="modSp mod">
        <pc:chgData name="James Young" userId="7f8d7c9cdb576883" providerId="LiveId" clId="{CB16DE9E-3AA6-4238-BE96-44A894DEE4D6}" dt="2025-11-13T22:05:26.464" v="40" actId="5793"/>
        <pc:sldMkLst>
          <pc:docMk/>
          <pc:sldMk cId="2838560389" sldId="296"/>
        </pc:sldMkLst>
        <pc:spChg chg="mod">
          <ac:chgData name="James Young" userId="7f8d7c9cdb576883" providerId="LiveId" clId="{CB16DE9E-3AA6-4238-BE96-44A894DEE4D6}" dt="2025-11-13T22:05:26.464" v="40" actId="5793"/>
          <ac:spMkLst>
            <pc:docMk/>
            <pc:sldMk cId="2838560389" sldId="296"/>
            <ac:spMk id="3" creationId="{708276BC-A706-40B5-B51D-6AA00A059507}"/>
          </ac:spMkLst>
        </pc:spChg>
      </pc:sldChg>
      <pc:sldChg chg="modSp mod">
        <pc:chgData name="James Young" userId="7f8d7c9cdb576883" providerId="LiveId" clId="{CB16DE9E-3AA6-4238-BE96-44A894DEE4D6}" dt="2025-11-13T22:07:53.762" v="63" actId="20577"/>
        <pc:sldMkLst>
          <pc:docMk/>
          <pc:sldMk cId="3390102180" sldId="311"/>
        </pc:sldMkLst>
        <pc:spChg chg="mod">
          <ac:chgData name="James Young" userId="7f8d7c9cdb576883" providerId="LiveId" clId="{CB16DE9E-3AA6-4238-BE96-44A894DEE4D6}" dt="2025-11-13T22:07:53.762" v="63" actId="20577"/>
          <ac:spMkLst>
            <pc:docMk/>
            <pc:sldMk cId="3390102180" sldId="311"/>
            <ac:spMk id="3" creationId="{708276BC-A706-40B5-B51D-6AA00A059507}"/>
          </ac:spMkLst>
        </pc:spChg>
      </pc:sldChg>
      <pc:sldChg chg="modSp mod">
        <pc:chgData name="James Young" userId="7f8d7c9cdb576883" providerId="LiveId" clId="{CB16DE9E-3AA6-4238-BE96-44A894DEE4D6}" dt="2025-11-13T22:07:21.300" v="57" actId="20577"/>
        <pc:sldMkLst>
          <pc:docMk/>
          <pc:sldMk cId="2438453614" sldId="316"/>
        </pc:sldMkLst>
        <pc:spChg chg="mod">
          <ac:chgData name="James Young" userId="7f8d7c9cdb576883" providerId="LiveId" clId="{CB16DE9E-3AA6-4238-BE96-44A894DEE4D6}" dt="2025-11-13T22:07:21.300" v="57" actId="20577"/>
          <ac:spMkLst>
            <pc:docMk/>
            <pc:sldMk cId="2438453614" sldId="316"/>
            <ac:spMk id="3" creationId="{708276BC-A706-40B5-B51D-6AA00A059507}"/>
          </ac:spMkLst>
        </pc:spChg>
      </pc:sldChg>
      <pc:sldChg chg="modSp mod">
        <pc:chgData name="James Young" userId="7f8d7c9cdb576883" providerId="LiveId" clId="{CB16DE9E-3AA6-4238-BE96-44A894DEE4D6}" dt="2025-11-13T22:06:33.235" v="49" actId="114"/>
        <pc:sldMkLst>
          <pc:docMk/>
          <pc:sldMk cId="2029461572" sldId="317"/>
        </pc:sldMkLst>
        <pc:spChg chg="mod">
          <ac:chgData name="James Young" userId="7f8d7c9cdb576883" providerId="LiveId" clId="{CB16DE9E-3AA6-4238-BE96-44A894DEE4D6}" dt="2025-11-13T22:06:33.235" v="49" actId="114"/>
          <ac:spMkLst>
            <pc:docMk/>
            <pc:sldMk cId="2029461572" sldId="317"/>
            <ac:spMk id="3" creationId="{708276BC-A706-40B5-B51D-6AA00A059507}"/>
          </ac:spMkLst>
        </pc:spChg>
      </pc:sldChg>
      <pc:sldChg chg="modSp mod">
        <pc:chgData name="James Young" userId="7f8d7c9cdb576883" providerId="LiveId" clId="{CB16DE9E-3AA6-4238-BE96-44A894DEE4D6}" dt="2025-11-13T22:10:57.177" v="101" actId="20577"/>
        <pc:sldMkLst>
          <pc:docMk/>
          <pc:sldMk cId="2535498520" sldId="325"/>
        </pc:sldMkLst>
        <pc:spChg chg="mod">
          <ac:chgData name="James Young" userId="7f8d7c9cdb576883" providerId="LiveId" clId="{CB16DE9E-3AA6-4238-BE96-44A894DEE4D6}" dt="2025-11-13T22:10:57.177" v="101" actId="20577"/>
          <ac:spMkLst>
            <pc:docMk/>
            <pc:sldMk cId="2535498520" sldId="325"/>
            <ac:spMk id="3" creationId="{708276BC-A706-40B5-B51D-6AA00A059507}"/>
          </ac:spMkLst>
        </pc:spChg>
      </pc:sldChg>
      <pc:sldChg chg="modSp mod">
        <pc:chgData name="James Young" userId="7f8d7c9cdb576883" providerId="LiveId" clId="{CB16DE9E-3AA6-4238-BE96-44A894DEE4D6}" dt="2025-11-13T22:10:15.408" v="95" actId="255"/>
        <pc:sldMkLst>
          <pc:docMk/>
          <pc:sldMk cId="3328950240" sldId="326"/>
        </pc:sldMkLst>
        <pc:spChg chg="mod">
          <ac:chgData name="James Young" userId="7f8d7c9cdb576883" providerId="LiveId" clId="{CB16DE9E-3AA6-4238-BE96-44A894DEE4D6}" dt="2025-11-13T22:10:15.408" v="95" actId="255"/>
          <ac:spMkLst>
            <pc:docMk/>
            <pc:sldMk cId="3328950240" sldId="326"/>
            <ac:spMk id="3" creationId="{708276BC-A706-40B5-B51D-6AA00A059507}"/>
          </ac:spMkLst>
        </pc:spChg>
      </pc:sldChg>
      <pc:sldChg chg="modSp mod">
        <pc:chgData name="James Young" userId="7f8d7c9cdb576883" providerId="LiveId" clId="{CB16DE9E-3AA6-4238-BE96-44A894DEE4D6}" dt="2025-11-13T22:09:21.763" v="91" actId="20577"/>
        <pc:sldMkLst>
          <pc:docMk/>
          <pc:sldMk cId="1318643211" sldId="327"/>
        </pc:sldMkLst>
        <pc:spChg chg="mod">
          <ac:chgData name="James Young" userId="7f8d7c9cdb576883" providerId="LiveId" clId="{CB16DE9E-3AA6-4238-BE96-44A894DEE4D6}" dt="2025-11-13T22:09:21.763" v="91" actId="20577"/>
          <ac:spMkLst>
            <pc:docMk/>
            <pc:sldMk cId="1318643211" sldId="327"/>
            <ac:spMk id="3" creationId="{708276BC-A706-40B5-B51D-6AA00A059507}"/>
          </ac:spMkLst>
        </pc:spChg>
      </pc:sldChg>
      <pc:sldChg chg="modSp mod">
        <pc:chgData name="James Young" userId="7f8d7c9cdb576883" providerId="LiveId" clId="{CB16DE9E-3AA6-4238-BE96-44A894DEE4D6}" dt="2025-11-13T22:22:45.482" v="696" actId="20577"/>
        <pc:sldMkLst>
          <pc:docMk/>
          <pc:sldMk cId="1699271710" sldId="328"/>
        </pc:sldMkLst>
        <pc:spChg chg="mod">
          <ac:chgData name="James Young" userId="7f8d7c9cdb576883" providerId="LiveId" clId="{CB16DE9E-3AA6-4238-BE96-44A894DEE4D6}" dt="2025-11-13T22:22:45.482" v="696" actId="20577"/>
          <ac:spMkLst>
            <pc:docMk/>
            <pc:sldMk cId="1699271710" sldId="328"/>
            <ac:spMk id="3" creationId="{47C23BCB-1759-F28D-97F8-B973848956E6}"/>
          </ac:spMkLst>
        </pc:spChg>
      </pc:sldChg>
      <pc:sldChg chg="modSp mod">
        <pc:chgData name="James Young" userId="7f8d7c9cdb576883" providerId="LiveId" clId="{CB16DE9E-3AA6-4238-BE96-44A894DEE4D6}" dt="2025-11-13T22:12:02.452" v="110" actId="20577"/>
        <pc:sldMkLst>
          <pc:docMk/>
          <pc:sldMk cId="2668487088" sldId="329"/>
        </pc:sldMkLst>
        <pc:spChg chg="mod">
          <ac:chgData name="James Young" userId="7f8d7c9cdb576883" providerId="LiveId" clId="{CB16DE9E-3AA6-4238-BE96-44A894DEE4D6}" dt="2025-11-13T22:12:02.452" v="110" actId="20577"/>
          <ac:spMkLst>
            <pc:docMk/>
            <pc:sldMk cId="2668487088" sldId="329"/>
            <ac:spMk id="3" creationId="{94EAE1E5-0222-C976-5259-E9D7C1D6EC53}"/>
          </ac:spMkLst>
        </pc:spChg>
      </pc:sldChg>
      <pc:sldChg chg="modSp add mod">
        <pc:chgData name="James Young" userId="7f8d7c9cdb576883" providerId="LiveId" clId="{CB16DE9E-3AA6-4238-BE96-44A894DEE4D6}" dt="2025-11-13T22:15:37.445" v="148" actId="20577"/>
        <pc:sldMkLst>
          <pc:docMk/>
          <pc:sldMk cId="1491532429" sldId="330"/>
        </pc:sldMkLst>
        <pc:spChg chg="mod">
          <ac:chgData name="James Young" userId="7f8d7c9cdb576883" providerId="LiveId" clId="{CB16DE9E-3AA6-4238-BE96-44A894DEE4D6}" dt="2025-11-13T22:15:37.445" v="148" actId="20577"/>
          <ac:spMkLst>
            <pc:docMk/>
            <pc:sldMk cId="1491532429" sldId="330"/>
            <ac:spMk id="3" creationId="{40651846-6FEC-8CD1-05C7-6A69EB9C23BA}"/>
          </ac:spMkLst>
        </pc:spChg>
      </pc:sldChg>
      <pc:sldChg chg="modSp add mod">
        <pc:chgData name="James Young" userId="7f8d7c9cdb576883" providerId="LiveId" clId="{CB16DE9E-3AA6-4238-BE96-44A894DEE4D6}" dt="2025-11-13T22:13:23.814" v="122" actId="20577"/>
        <pc:sldMkLst>
          <pc:docMk/>
          <pc:sldMk cId="4017457406" sldId="331"/>
        </pc:sldMkLst>
        <pc:spChg chg="mod">
          <ac:chgData name="James Young" userId="7f8d7c9cdb576883" providerId="LiveId" clId="{CB16DE9E-3AA6-4238-BE96-44A894DEE4D6}" dt="2025-11-13T22:13:23.814" v="122" actId="20577"/>
          <ac:spMkLst>
            <pc:docMk/>
            <pc:sldMk cId="4017457406" sldId="331"/>
            <ac:spMk id="3" creationId="{F6FC9B16-EFB5-5AB8-E7D4-A942336C1170}"/>
          </ac:spMkLst>
        </pc:spChg>
      </pc:sldChg>
      <pc:sldChg chg="modSp add mod">
        <pc:chgData name="James Young" userId="7f8d7c9cdb576883" providerId="LiveId" clId="{CB16DE9E-3AA6-4238-BE96-44A894DEE4D6}" dt="2025-11-13T22:13:35.671" v="126" actId="20577"/>
        <pc:sldMkLst>
          <pc:docMk/>
          <pc:sldMk cId="2571472792" sldId="332"/>
        </pc:sldMkLst>
        <pc:spChg chg="mod">
          <ac:chgData name="James Young" userId="7f8d7c9cdb576883" providerId="LiveId" clId="{CB16DE9E-3AA6-4238-BE96-44A894DEE4D6}" dt="2025-11-13T22:13:35.671" v="126" actId="20577"/>
          <ac:spMkLst>
            <pc:docMk/>
            <pc:sldMk cId="2571472792" sldId="332"/>
            <ac:spMk id="3" creationId="{8EC6BCC8-DC3D-C7A5-8CBB-6FC5BA66D4D4}"/>
          </ac:spMkLst>
        </pc:spChg>
      </pc:sldChg>
      <pc:sldChg chg="modSp add mod">
        <pc:chgData name="James Young" userId="7f8d7c9cdb576883" providerId="LiveId" clId="{CB16DE9E-3AA6-4238-BE96-44A894DEE4D6}" dt="2025-11-13T22:14:51.166" v="137" actId="255"/>
        <pc:sldMkLst>
          <pc:docMk/>
          <pc:sldMk cId="3307763885" sldId="333"/>
        </pc:sldMkLst>
        <pc:spChg chg="mod">
          <ac:chgData name="James Young" userId="7f8d7c9cdb576883" providerId="LiveId" clId="{CB16DE9E-3AA6-4238-BE96-44A894DEE4D6}" dt="2025-11-13T22:14:51.166" v="137" actId="255"/>
          <ac:spMkLst>
            <pc:docMk/>
            <pc:sldMk cId="3307763885" sldId="333"/>
            <ac:spMk id="3" creationId="{1907EF4A-9FAE-7A6C-6105-81092BAA218C}"/>
          </ac:spMkLst>
        </pc:spChg>
      </pc:sldChg>
      <pc:sldChg chg="modSp add mod">
        <pc:chgData name="James Young" userId="7f8d7c9cdb576883" providerId="LiveId" clId="{CB16DE9E-3AA6-4238-BE96-44A894DEE4D6}" dt="2025-11-13T22:14:12.921" v="133" actId="20577"/>
        <pc:sldMkLst>
          <pc:docMk/>
          <pc:sldMk cId="2630987333" sldId="334"/>
        </pc:sldMkLst>
        <pc:spChg chg="mod">
          <ac:chgData name="James Young" userId="7f8d7c9cdb576883" providerId="LiveId" clId="{CB16DE9E-3AA6-4238-BE96-44A894DEE4D6}" dt="2025-11-13T22:14:12.921" v="133" actId="20577"/>
          <ac:spMkLst>
            <pc:docMk/>
            <pc:sldMk cId="2630987333" sldId="334"/>
            <ac:spMk id="3" creationId="{E2CD0FA2-B506-310F-A3CF-1AE549A54658}"/>
          </ac:spMkLst>
        </pc:spChg>
      </pc:sldChg>
      <pc:sldChg chg="modSp add mod">
        <pc:chgData name="James Young" userId="7f8d7c9cdb576883" providerId="LiveId" clId="{CB16DE9E-3AA6-4238-BE96-44A894DEE4D6}" dt="2025-11-13T22:21:06.642" v="668" actId="6549"/>
        <pc:sldMkLst>
          <pc:docMk/>
          <pc:sldMk cId="2488024183" sldId="335"/>
        </pc:sldMkLst>
        <pc:spChg chg="mod">
          <ac:chgData name="James Young" userId="7f8d7c9cdb576883" providerId="LiveId" clId="{CB16DE9E-3AA6-4238-BE96-44A894DEE4D6}" dt="2025-11-13T22:21:06.642" v="668" actId="6549"/>
          <ac:spMkLst>
            <pc:docMk/>
            <pc:sldMk cId="2488024183" sldId="335"/>
            <ac:spMk id="3" creationId="{82894174-2D52-5E53-7C0C-DE8F761479F7}"/>
          </ac:spMkLst>
        </pc:spChg>
      </pc:sldChg>
      <pc:sldChg chg="modSp add mod">
        <pc:chgData name="James Young" userId="7f8d7c9cdb576883" providerId="LiveId" clId="{CB16DE9E-3AA6-4238-BE96-44A894DEE4D6}" dt="2025-11-13T22:17:53.297" v="160" actId="255"/>
        <pc:sldMkLst>
          <pc:docMk/>
          <pc:sldMk cId="3368050702" sldId="336"/>
        </pc:sldMkLst>
        <pc:spChg chg="mod">
          <ac:chgData name="James Young" userId="7f8d7c9cdb576883" providerId="LiveId" clId="{CB16DE9E-3AA6-4238-BE96-44A894DEE4D6}" dt="2025-11-13T22:17:53.297" v="160" actId="255"/>
          <ac:spMkLst>
            <pc:docMk/>
            <pc:sldMk cId="3368050702" sldId="336"/>
            <ac:spMk id="3" creationId="{06A50A8E-2390-C0B3-1CF7-0444555F8460}"/>
          </ac:spMkLst>
        </pc:spChg>
      </pc:sldChg>
      <pc:sldChg chg="modSp add mod">
        <pc:chgData name="James Young" userId="7f8d7c9cdb576883" providerId="LiveId" clId="{CB16DE9E-3AA6-4238-BE96-44A894DEE4D6}" dt="2025-11-13T22:16:06.282" v="153" actId="20577"/>
        <pc:sldMkLst>
          <pc:docMk/>
          <pc:sldMk cId="1214431596" sldId="337"/>
        </pc:sldMkLst>
        <pc:spChg chg="mod">
          <ac:chgData name="James Young" userId="7f8d7c9cdb576883" providerId="LiveId" clId="{CB16DE9E-3AA6-4238-BE96-44A894DEE4D6}" dt="2025-11-13T22:16:06.282" v="153" actId="20577"/>
          <ac:spMkLst>
            <pc:docMk/>
            <pc:sldMk cId="1214431596" sldId="337"/>
            <ac:spMk id="3" creationId="{4FC1B0B0-EAD9-9D8E-FB73-0B05B9185DA1}"/>
          </ac:spMkLst>
        </pc:spChg>
      </pc:sldChg>
      <pc:sldChg chg="modSp add mod">
        <pc:chgData name="James Young" userId="7f8d7c9cdb576883" providerId="LiveId" clId="{CB16DE9E-3AA6-4238-BE96-44A894DEE4D6}" dt="2025-11-13T22:21:40.466" v="673" actId="20577"/>
        <pc:sldMkLst>
          <pc:docMk/>
          <pc:sldMk cId="192011540" sldId="338"/>
        </pc:sldMkLst>
        <pc:spChg chg="mod">
          <ac:chgData name="James Young" userId="7f8d7c9cdb576883" providerId="LiveId" clId="{CB16DE9E-3AA6-4238-BE96-44A894DEE4D6}" dt="2025-11-13T22:21:40.466" v="673" actId="20577"/>
          <ac:spMkLst>
            <pc:docMk/>
            <pc:sldMk cId="192011540" sldId="338"/>
            <ac:spMk id="3" creationId="{E6A1B295-B09A-39EB-464B-BEFE223DFA3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CC67E-6A6D-E347-7CA7-C5FAFCA6C5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D16234-6B42-B2ED-1046-0862453502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6FC9B16-EFB5-5AB8-E7D4-A942336C117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b="1" dirty="0"/>
              <a:t>1 Cor 6:9-11 </a:t>
            </a:r>
          </a:p>
          <a:p>
            <a:pPr marL="0" indent="0" algn="ctr">
              <a:lnSpc>
                <a:spcPct val="107000"/>
              </a:lnSpc>
              <a:spcBef>
                <a:spcPts val="0"/>
              </a:spcBef>
              <a:spcAft>
                <a:spcPts val="600"/>
              </a:spcAft>
              <a:buNone/>
            </a:pPr>
            <a:r>
              <a:rPr lang="en-US" b="1" dirty="0"/>
              <a:t>“</a:t>
            </a:r>
            <a:r>
              <a:rPr lang="en-US" dirty="0"/>
              <a:t>Or do you not know that the unrighteous</a:t>
            </a:r>
            <a:r>
              <a:rPr lang="en-US" baseline="30000" dirty="0"/>
              <a:t> </a:t>
            </a:r>
            <a:r>
              <a:rPr lang="en-US" dirty="0"/>
              <a:t>will not inherit the kingdom of God? Do not be deceived: neither the sexually immoral, nor idolaters, nor adulterers, . . . nor swindlers will inherit the kingdom of God. </a:t>
            </a:r>
            <a:r>
              <a:rPr lang="en-US" b="1" dirty="0"/>
              <a:t>And such were some of you</a:t>
            </a:r>
            <a:r>
              <a:rPr lang="en-US" dirty="0"/>
              <a:t>. But you were washed, you were sanctified, you were justified in the name of the Lord Jesus Christ and by the Spirit of our God.”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7457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75895-6FA4-12FC-700E-8E0E8B769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B812E9-7A7F-9DE9-7453-529CC8A5EFB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EC6BCC8-DC3D-C7A5-8CBB-6FC5BA66D4D4}"/>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b="1" dirty="0"/>
              <a:t>1 Peter 2:9,10 </a:t>
            </a:r>
          </a:p>
          <a:p>
            <a:pPr marL="0" indent="0" algn="ctr">
              <a:lnSpc>
                <a:spcPct val="107000"/>
              </a:lnSpc>
              <a:spcBef>
                <a:spcPts val="0"/>
              </a:spcBef>
              <a:spcAft>
                <a:spcPts val="600"/>
              </a:spcAft>
              <a:buNone/>
            </a:pPr>
            <a:r>
              <a:rPr lang="en-US" b="1" dirty="0"/>
              <a:t>“</a:t>
            </a:r>
            <a:r>
              <a:rPr lang="en-US" dirty="0"/>
              <a:t>But you are a chosen people, a royal priesthood, a holy nation, God’s special possession, that you may declare the praises of him who called you out of darkness into his wonderful light. </a:t>
            </a:r>
            <a:r>
              <a:rPr lang="en-US" b="1" dirty="0"/>
              <a:t>Once you were not a people</a:t>
            </a:r>
            <a:r>
              <a:rPr lang="en-US" dirty="0"/>
              <a:t>, but now you are the people of God; once you had not received mercy, but now you have received mercy.”</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1472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CB794-B6CD-BE01-0BA7-1319B211AA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F7B436-F54F-B32C-1BFE-3B3C9E6B50D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2CD0FA2-B506-310F-A3CF-1AE549A54658}"/>
              </a:ext>
            </a:extLst>
          </p:cNvPr>
          <p:cNvSpPr>
            <a:spLocks noGrp="1"/>
          </p:cNvSpPr>
          <p:nvPr>
            <p:ph idx="1"/>
          </p:nvPr>
        </p:nvSpPr>
        <p:spPr>
          <a:xfrm>
            <a:off x="628650" y="379562"/>
            <a:ext cx="7886700" cy="5891842"/>
          </a:xfrm>
        </p:spPr>
        <p:txBody>
          <a:bodyPr>
            <a:normAutofit/>
          </a:bodyPr>
          <a:lstStyle/>
          <a:p>
            <a:r>
              <a:rPr lang="en-US" dirty="0"/>
              <a:t>One, is the faithfulness of God with regard to His promises. Therefore, we can have faith that just as God brought about the fulfilment of His promise to Abraham and mankind – so He will fulfill His promises to us.  </a:t>
            </a:r>
          </a:p>
          <a:p>
            <a:r>
              <a:rPr lang="en-US" dirty="0"/>
              <a:t>Secondly, we can also conclude, as we read about the lives of these individuals, that God worked in their lives with a purpose. We can therefore read confidently the words of </a:t>
            </a:r>
            <a:r>
              <a:rPr lang="en-US" b="1" dirty="0"/>
              <a:t>Rom 8:28</a:t>
            </a:r>
            <a:r>
              <a:rPr lang="en-US" dirty="0"/>
              <a:t> that tells us that God works to bring good into our lives through all the circumstances that we encounter. ….</a:t>
            </a:r>
          </a:p>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0987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08CC6-6D2E-471E-542A-DB1820591E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02FC2-A1D1-9813-B4E3-F65DC6505E8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907EF4A-9FAE-7A6C-6105-81092BAA218C}"/>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dirty="0"/>
              <a:t>Thirdly, as we go back and look at the lives of those in line for producing Jesus as the Messiah, we can see how God worked with compassion, forgiveness, protection and blessings. Since God is the same today, tomorrow and forever – we can trust that same God to work in similar ways in our live. </a:t>
            </a:r>
          </a:p>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7763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2F3E8-7D5D-7BDA-C6AC-CF76F8129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CA0584-F928-89A2-9DEE-39B25A18C0A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0651846-6FEC-8CD1-05C7-6A69EB9C23BA}"/>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t>Mtt 16:21,22 </a:t>
            </a:r>
          </a:p>
          <a:p>
            <a:pPr marL="0" indent="0" algn="ctr">
              <a:lnSpc>
                <a:spcPct val="107000"/>
              </a:lnSpc>
              <a:spcBef>
                <a:spcPts val="0"/>
              </a:spcBef>
              <a:spcAft>
                <a:spcPts val="600"/>
              </a:spcAft>
              <a:buNone/>
            </a:pPr>
            <a:r>
              <a:rPr lang="en-US" b="1" dirty="0"/>
              <a:t>“</a:t>
            </a:r>
            <a:r>
              <a:rPr lang="en-US" dirty="0"/>
              <a:t>From that time Jesus began to show His disciples that He must go to Jerusalem, and suffer many things from the elders and chief priests and scribes, and be killed, and be raised up on the third day. Peter took Him aside and began to rebuke Him … But Jesus said to Peter, ‘Get behind Me Satan! You are a stumbling block to Me; for you are not setting your mind on God’s interests, but mans.”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1532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2D37F-AF82-93FF-262F-F82D8AB9E3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B62B3D-CF0D-9ADE-6AC9-0047653CAF3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FC1B0B0-EAD9-9D8E-FB73-0B05B9185DA1}"/>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dirty="0"/>
              <a:t>     </a:t>
            </a:r>
            <a:r>
              <a:rPr lang="en-US" b="1" dirty="0"/>
              <a:t>Luke 22:31-34 </a:t>
            </a:r>
          </a:p>
          <a:p>
            <a:pPr marL="0" indent="0" algn="ctr">
              <a:lnSpc>
                <a:spcPct val="107000"/>
              </a:lnSpc>
              <a:spcBef>
                <a:spcPts val="0"/>
              </a:spcBef>
              <a:spcAft>
                <a:spcPts val="600"/>
              </a:spcAft>
              <a:buNone/>
            </a:pPr>
            <a:r>
              <a:rPr lang="en-US" b="1" dirty="0"/>
              <a:t>“</a:t>
            </a:r>
            <a:r>
              <a:rPr lang="en-US" dirty="0"/>
              <a:t>Simon, Simon, behold, Satan has demanded permission to sift you like wheat. But I have prayed for you, that your faith may not fail; and you, when once you have turned again, strengthen your brothers.’ But Peter said to Him, ‘Lord, with You, I am ready to go both to prison and to death!’ But Jesus said, ‘I say to you, Peter, the rooster will not crow today until you have denied three times that you know Me.’”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4431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8066B-864F-394F-2A65-640E93C080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113E3F-F14A-971B-2D54-CDCF53787FE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6A50A8E-2390-C0B3-1CF7-0444555F846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So, what can we derive from these passages? </a:t>
            </a:r>
          </a:p>
          <a:p>
            <a:pPr marL="0" indent="0">
              <a:lnSpc>
                <a:spcPct val="107000"/>
              </a:lnSpc>
              <a:spcBef>
                <a:spcPts val="0"/>
              </a:spcBef>
              <a:spcAft>
                <a:spcPts val="600"/>
              </a:spcAft>
              <a:buNone/>
            </a:pPr>
            <a:endParaRPr lang="en-US" sz="1000" b="1" dirty="0"/>
          </a:p>
          <a:p>
            <a:pPr marL="0" indent="0">
              <a:lnSpc>
                <a:spcPct val="107000"/>
              </a:lnSpc>
              <a:spcBef>
                <a:spcPts val="0"/>
              </a:spcBef>
              <a:spcAft>
                <a:spcPts val="600"/>
              </a:spcAft>
              <a:buNone/>
            </a:pPr>
            <a:r>
              <a:rPr lang="en-US" b="1" dirty="0"/>
              <a:t>One</a:t>
            </a:r>
            <a:r>
              <a:rPr lang="en-US" dirty="0"/>
              <a:t>, God is forgiving, understanding and compassionate with His children, even when, or maybe especially when, we become like the Prodigal Son and wander from God’s path.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Secondly</a:t>
            </a:r>
            <a:r>
              <a:rPr lang="en-US" dirty="0"/>
              <a:t>, we can know that God has a plan for our lives and that He has not left us to our own devices and abilities. That is what Rom 8:28 tries to tell us.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8050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1C4BA-A91B-9D56-5196-54967F8036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EC0E7-2F1E-C6B5-A71B-E21336AB1AD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2894174-2D52-5E53-7C0C-DE8F761479F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600" dirty="0"/>
              <a:t>Consider also: </a:t>
            </a:r>
            <a:r>
              <a:rPr lang="en-US" sz="2600" b="1" dirty="0"/>
              <a:t>Phil 4:6,7, 11-13 “</a:t>
            </a:r>
            <a:r>
              <a:rPr lang="en-US" sz="2600" dirty="0"/>
              <a:t>Do not be anxious about anything, but in every situation, by prayer and petition, </a:t>
            </a:r>
            <a:r>
              <a:rPr lang="en-US" sz="2600" b="1" dirty="0"/>
              <a:t>with thanksgiving</a:t>
            </a:r>
            <a:r>
              <a:rPr lang="en-US" sz="2600" dirty="0"/>
              <a:t>, present your requests to God. And the peace of God, which transcends all understanding, will guard your hearts and your minds in Christ Jesus</a:t>
            </a:r>
            <a:r>
              <a:rPr lang="en-US" sz="2600" i="1" dirty="0"/>
              <a:t>. ..… </a:t>
            </a:r>
            <a:r>
              <a:rPr lang="en-US" sz="2600" dirty="0"/>
              <a:t>I am not saying this because I am in need, for I have learned to be content whatever the circumstances. I know what it is to ne in need, and I know what it is to have plenty. I have learned the secret of being content in any and every situation, ….  I can do all this through Him who gives me strength.” </a:t>
            </a:r>
            <a:r>
              <a:rPr lang="en-US" sz="2600" i="1" baseline="30000" dirty="0"/>
              <a:t> </a:t>
            </a:r>
            <a:endParaRPr lang="en-US" sz="2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8024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20C57-14F3-ECBE-FAD3-DADEEBC991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651631-F8FB-212D-9525-5478954FFBE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6A1B295-B09A-39EB-464B-BEFE223DFA3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b="1" i="1" dirty="0"/>
              <a:t>Mtt 28:20b </a:t>
            </a:r>
          </a:p>
          <a:p>
            <a:pPr marL="0" indent="0" algn="ctr">
              <a:lnSpc>
                <a:spcPct val="107000"/>
              </a:lnSpc>
              <a:spcBef>
                <a:spcPts val="0"/>
              </a:spcBef>
              <a:spcAft>
                <a:spcPts val="600"/>
              </a:spcAft>
              <a:buNone/>
            </a:pPr>
            <a:r>
              <a:rPr lang="en-US" b="1" i="1" dirty="0"/>
              <a:t>“</a:t>
            </a:r>
            <a:r>
              <a:rPr lang="en-US" i="1" dirty="0"/>
              <a:t>…. Lo, I am with you always, even to the end of the age.”</a:t>
            </a:r>
            <a:endParaRPr lang="en-US" dirty="0"/>
          </a:p>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011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t>SUMMARY:       </a:t>
            </a:r>
          </a:p>
          <a:p>
            <a:pPr marL="0" indent="0" algn="ctr">
              <a:lnSpc>
                <a:spcPct val="107000"/>
              </a:lnSpc>
              <a:spcBef>
                <a:spcPts val="0"/>
              </a:spcBef>
              <a:spcAft>
                <a:spcPts val="600"/>
              </a:spcAft>
              <a:buNone/>
            </a:pPr>
            <a:endParaRPr lang="en-US" sz="1000" b="1" i="1" dirty="0"/>
          </a:p>
          <a:p>
            <a:pPr marL="0" indent="0" algn="ctr">
              <a:lnSpc>
                <a:spcPct val="107000"/>
              </a:lnSpc>
              <a:spcBef>
                <a:spcPts val="0"/>
              </a:spcBef>
              <a:spcAft>
                <a:spcPts val="600"/>
              </a:spcAft>
              <a:buNone/>
            </a:pPr>
            <a:r>
              <a:rPr lang="en-US" i="1" dirty="0"/>
              <a:t>if you are having struggles and difficulties then like the man </a:t>
            </a:r>
            <a:r>
              <a:rPr lang="en-US" i="1"/>
              <a:t>who builds </a:t>
            </a:r>
            <a:r>
              <a:rPr lang="en-US" i="1" dirty="0"/>
              <a:t>his house </a:t>
            </a:r>
            <a:r>
              <a:rPr lang="en-US" dirty="0"/>
              <a:t>to prepare for the coming storms - </a:t>
            </a:r>
            <a:r>
              <a:rPr lang="en-US" i="1" dirty="0"/>
              <a:t>we also need to dig down to the bedrock, which is Jesus Christ, and lean and trust in Him. Just as we can see in the life of Christ, blessings and trials, struggles and blessings, death and resurrection, we need to have the same trust in God that Christ had. We need to know that Jesus was telling the truth that there is a home in heaven waiting for us if we remain faithful.</a:t>
            </a:r>
            <a:endParaRPr lang="en-US" dirty="0"/>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77500" lnSpcReduction="2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algn="ctr"/>
            <a:r>
              <a:rPr lang="en-US" b="1" i="1" dirty="0"/>
              <a:t>Why Do We Trust in the Lord?</a:t>
            </a:r>
            <a:endParaRPr lang="en-US" dirty="0"/>
          </a:p>
          <a:p>
            <a:endParaRPr lang="en-US" dirty="0"/>
          </a:p>
          <a:p>
            <a:pPr algn="ctr"/>
            <a:r>
              <a:rPr lang="en-US" b="1" i="1" dirty="0"/>
              <a:t>Heb 13:5 </a:t>
            </a:r>
            <a:r>
              <a:rPr lang="en-US" i="1" dirty="0"/>
              <a:t>“…. for He Himself has said, “I will never leave you; nor will I ever forsake you.”</a:t>
            </a:r>
          </a:p>
          <a:p>
            <a:pPr algn="ctr"/>
            <a:endParaRPr lang="en-US" dirty="0"/>
          </a:p>
          <a:p>
            <a:pPr algn="ctr"/>
            <a:r>
              <a:rPr lang="en-US" b="1" dirty="0"/>
              <a:t>1 Peter 5:7  </a:t>
            </a:r>
            <a:r>
              <a:rPr lang="en-US" i="1" dirty="0"/>
              <a:t>“Cast all your anxiety on Him because He cares for you.”</a:t>
            </a:r>
          </a:p>
          <a:p>
            <a:pPr marL="0" indent="0" algn="ctr">
              <a:buNone/>
            </a:pPr>
            <a:endParaRPr lang="en-US" dirty="0"/>
          </a:p>
          <a:p>
            <a:pPr algn="ctr"/>
            <a:r>
              <a:rPr lang="en-US" dirty="0"/>
              <a:t>“</a:t>
            </a:r>
            <a:r>
              <a:rPr lang="en-US" i="1" dirty="0"/>
              <a:t>Footprints in the Sand</a:t>
            </a:r>
            <a:r>
              <a:rPr lang="en-US" dirty="0"/>
              <a:t>” poem illustrates His care</a:t>
            </a:r>
          </a:p>
          <a:p>
            <a:pPr marL="0" algn="ctr">
              <a:lnSpc>
                <a:spcPct val="115000"/>
              </a:lnSpc>
              <a:spcAft>
                <a:spcPts val="800"/>
              </a:spcAft>
              <a:buNone/>
            </a:pPr>
            <a:endParaRPr lang="en-US" sz="2400"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2000" kern="100" dirty="0">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buNone/>
            </a:pPr>
            <a:r>
              <a:rPr lang="en-US" sz="3600" b="1" dirty="0"/>
              <a:t>1 Cor 10:11 </a:t>
            </a:r>
          </a:p>
          <a:p>
            <a:pPr marL="0" indent="0" algn="ctr">
              <a:buNone/>
            </a:pPr>
            <a:r>
              <a:rPr lang="en-US" sz="3600" b="1" dirty="0"/>
              <a:t>“</a:t>
            </a:r>
            <a:r>
              <a:rPr lang="en-US" sz="3600" dirty="0"/>
              <a:t>These things happened to them </a:t>
            </a:r>
            <a:r>
              <a:rPr lang="en-US" sz="3600" i="1" dirty="0"/>
              <a:t>(punishment) </a:t>
            </a:r>
            <a:r>
              <a:rPr lang="en-US" sz="3600" dirty="0"/>
              <a:t>as examples and were written down </a:t>
            </a:r>
            <a:r>
              <a:rPr lang="en-US" sz="3600" b="1" dirty="0"/>
              <a:t>as warnings</a:t>
            </a:r>
            <a:r>
              <a:rPr lang="en-US" sz="3600" dirty="0"/>
              <a:t> (</a:t>
            </a:r>
            <a:r>
              <a:rPr lang="en-US" sz="3600" i="1" dirty="0"/>
              <a:t>encouragement</a:t>
            </a:r>
            <a:r>
              <a:rPr lang="en-US" sz="3600" dirty="0"/>
              <a:t>) for us, on whom the culmination of the ages has come.” </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Rom 15:4 </a:t>
            </a:r>
          </a:p>
          <a:p>
            <a:pPr marL="0" indent="0" algn="ctr">
              <a:buNone/>
            </a:pPr>
            <a:r>
              <a:rPr lang="en-US" sz="3600" b="1" dirty="0"/>
              <a:t>“</a:t>
            </a:r>
            <a:r>
              <a:rPr lang="en-US" sz="3600" dirty="0"/>
              <a:t>For everything that was written in the past was written to teach us, so that through the </a:t>
            </a:r>
            <a:r>
              <a:rPr lang="en-US" sz="3600" b="1" dirty="0"/>
              <a:t>endurance</a:t>
            </a:r>
            <a:r>
              <a:rPr lang="en-US" sz="3600" dirty="0"/>
              <a:t> taught in the Scriptures and the </a:t>
            </a:r>
            <a:r>
              <a:rPr lang="en-US" sz="3600" b="1" dirty="0"/>
              <a:t>encouragement</a:t>
            </a:r>
            <a:r>
              <a:rPr lang="en-US" sz="3600" dirty="0"/>
              <a:t> they provide we might have hope.” </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b="1" dirty="0"/>
              <a:t>John 20:30,31 </a:t>
            </a:r>
          </a:p>
          <a:p>
            <a:pPr marL="0" indent="0" algn="ctr">
              <a:lnSpc>
                <a:spcPct val="107000"/>
              </a:lnSpc>
              <a:spcBef>
                <a:spcPts val="0"/>
              </a:spcBef>
              <a:spcAft>
                <a:spcPts val="600"/>
              </a:spcAft>
              <a:buNone/>
            </a:pPr>
            <a:r>
              <a:rPr lang="en-US" b="1" dirty="0"/>
              <a:t>“</a:t>
            </a:r>
            <a:r>
              <a:rPr lang="en-US" dirty="0"/>
              <a:t>Jesus performed many other signs in the presence of His disciples, which are not recorded in this book; but these have been written so that you may </a:t>
            </a:r>
            <a:r>
              <a:rPr lang="en-US" b="1" dirty="0"/>
              <a:t>believe</a:t>
            </a:r>
            <a:r>
              <a:rPr lang="en-US" dirty="0"/>
              <a:t> that Jesus is the Christ, the Son of God; and that </a:t>
            </a:r>
            <a:r>
              <a:rPr lang="en-US" b="1" dirty="0"/>
              <a:t>believing you may have life in His name</a:t>
            </a:r>
            <a:r>
              <a:rPr lang="en-US" dirty="0"/>
              <a:t>.” </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 thought it might be encouraging and a reminder for us to look at some of the moments in history when God worked with His creation to bring blessings into their lives and subsequently know that this is the same God, who is the same yesterday, today, and forever”(</a:t>
            </a:r>
            <a:r>
              <a:rPr lang="en-US" sz="2400" dirty="0"/>
              <a:t>Heb 13:8</a:t>
            </a:r>
            <a:r>
              <a:rPr lang="en-US" sz="3200" dirty="0"/>
              <a:t>)   who </a:t>
            </a:r>
            <a:r>
              <a:rPr lang="en-US" sz="3200" b="1" dirty="0"/>
              <a:t>is with us</a:t>
            </a:r>
            <a:r>
              <a:rPr lang="en-US" sz="3200" dirty="0"/>
              <a:t> as well.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000" dirty="0"/>
          </a:p>
          <a:p>
            <a:pPr marL="0" indent="0">
              <a:lnSpc>
                <a:spcPct val="107000"/>
              </a:lnSpc>
              <a:spcBef>
                <a:spcPts val="0"/>
              </a:spcBef>
              <a:spcAft>
                <a:spcPts val="600"/>
              </a:spcAft>
              <a:buNone/>
            </a:pPr>
            <a:r>
              <a:rPr lang="en-US" sz="3200" dirty="0"/>
              <a:t>1). The first Scripture that I want to look at is the recording of the Lord’s found in in Matthew 1 and Luke 3. Matthew records </a:t>
            </a:r>
            <a:r>
              <a:rPr lang="en-US" sz="3200" b="1" dirty="0"/>
              <a:t>Jesus’ legal</a:t>
            </a:r>
            <a:r>
              <a:rPr lang="en-US" sz="3200" dirty="0"/>
              <a:t> </a:t>
            </a:r>
            <a:r>
              <a:rPr lang="en-US" sz="3200" b="1" dirty="0"/>
              <a:t>lineage</a:t>
            </a:r>
            <a:r>
              <a:rPr lang="en-US" sz="3200" dirty="0"/>
              <a:t> with Joseph while Luke records the </a:t>
            </a:r>
            <a:r>
              <a:rPr lang="en-US" sz="3200" b="1" dirty="0"/>
              <a:t>biological lineage </a:t>
            </a:r>
            <a:r>
              <a:rPr lang="en-US" sz="3200" dirty="0"/>
              <a:t>from Mary.    The lineage of Christ is a central theme in the Bible, tracing the genealogy of Jesus Christ through both the Old and New Testaments. </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dirty="0"/>
              <a:t>A).  Jesus’s Lineage:  shows the fulfillment of prophesies   </a:t>
            </a:r>
            <a:r>
              <a:rPr lang="en-US" b="1" dirty="0"/>
              <a:t>and   </a:t>
            </a:r>
            <a:r>
              <a:rPr lang="en-US" dirty="0"/>
              <a:t>establishes Jesus as the legitimate heir of the promises made to Abraham and David.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dirty="0"/>
              <a:t>B).  The genealogies also highlight the inclusion of Gentiles    </a:t>
            </a:r>
            <a:r>
              <a:rPr lang="en-US" sz="3200" b="1" dirty="0"/>
              <a:t>and  </a:t>
            </a:r>
            <a:r>
              <a:rPr lang="en-US" sz="3200" dirty="0"/>
              <a:t>   sinners in Jesus' ancestry,    such as Rahab and Ruth, underscoring the grace and redemption </a:t>
            </a:r>
            <a:r>
              <a:rPr lang="en-US" sz="3200" b="1" dirty="0"/>
              <a:t>available to all</a:t>
            </a:r>
            <a:r>
              <a:rPr lang="en-US" sz="3200" dirty="0"/>
              <a:t> through Christ.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457</TotalTime>
  <Words>1225</Words>
  <Application>Microsoft Office PowerPoint</Application>
  <PresentationFormat>On-screen Show (4:3)</PresentationFormat>
  <Paragraphs>64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2025-11-13T22:22:52Z</dcterms:modified>
</cp:coreProperties>
</file>