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1" r:id="rId11"/>
    <p:sldId id="330" r:id="rId12"/>
    <p:sldId id="332" r:id="rId13"/>
    <p:sldId id="33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6B56DB-8129-4D89-B6FE-36B11971E83D}" v="13" dt="2025-11-18T19:12:55.1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5-11-18T19:26:50.755" v="814" actId="20577"/>
      <pc:docMkLst>
        <pc:docMk/>
      </pc:docMkLst>
      <pc:sldChg chg="modSp mod">
        <pc:chgData name="James Young" userId="7f8d7c9cdb576883" providerId="LiveId" clId="{CB16DE9E-3AA6-4238-BE96-44A894DEE4D6}" dt="2025-11-18T19:02:12.167" v="100" actId="27636"/>
        <pc:sldMkLst>
          <pc:docMk/>
          <pc:sldMk cId="2838560389" sldId="296"/>
        </pc:sldMkLst>
        <pc:spChg chg="mod">
          <ac:chgData name="James Young" userId="7f8d7c9cdb576883" providerId="LiveId" clId="{CB16DE9E-3AA6-4238-BE96-44A894DEE4D6}" dt="2025-11-18T19:02:12.167" v="100" actId="27636"/>
          <ac:spMkLst>
            <pc:docMk/>
            <pc:sldMk cId="2838560389" sldId="296"/>
            <ac:spMk id="3" creationId="{708276BC-A706-40B5-B51D-6AA00A059507}"/>
          </ac:spMkLst>
        </pc:spChg>
      </pc:sldChg>
      <pc:sldChg chg="addSp delSp modSp mod">
        <pc:chgData name="James Young" userId="7f8d7c9cdb576883" providerId="LiveId" clId="{CB16DE9E-3AA6-4238-BE96-44A894DEE4D6}" dt="2025-11-18T19:18:48.079" v="344" actId="20577"/>
        <pc:sldMkLst>
          <pc:docMk/>
          <pc:sldMk cId="3390102180" sldId="311"/>
        </pc:sldMkLst>
        <pc:spChg chg="mod">
          <ac:chgData name="James Young" userId="7f8d7c9cdb576883" providerId="LiveId" clId="{CB16DE9E-3AA6-4238-BE96-44A894DEE4D6}" dt="2025-11-18T19:18:48.079" v="344" actId="20577"/>
          <ac:spMkLst>
            <pc:docMk/>
            <pc:sldMk cId="3390102180" sldId="311"/>
            <ac:spMk id="3" creationId="{708276BC-A706-40B5-B51D-6AA00A059507}"/>
          </ac:spMkLst>
        </pc:spChg>
        <pc:spChg chg="add del">
          <ac:chgData name="James Young" userId="7f8d7c9cdb576883" providerId="LiveId" clId="{CB16DE9E-3AA6-4238-BE96-44A894DEE4D6}" dt="2025-11-18T19:06:08.454" v="139" actId="22"/>
          <ac:spMkLst>
            <pc:docMk/>
            <pc:sldMk cId="3390102180" sldId="311"/>
            <ac:spMk id="5" creationId="{0815903A-6050-64E6-0613-E3ADAD079A14}"/>
          </ac:spMkLst>
        </pc:spChg>
      </pc:sldChg>
      <pc:sldChg chg="modSp mod">
        <pc:chgData name="James Young" userId="7f8d7c9cdb576883" providerId="LiveId" clId="{CB16DE9E-3AA6-4238-BE96-44A894DEE4D6}" dt="2025-11-18T19:17:20.866" v="273" actId="20577"/>
        <pc:sldMkLst>
          <pc:docMk/>
          <pc:sldMk cId="2438453614" sldId="316"/>
        </pc:sldMkLst>
        <pc:spChg chg="mod">
          <ac:chgData name="James Young" userId="7f8d7c9cdb576883" providerId="LiveId" clId="{CB16DE9E-3AA6-4238-BE96-44A894DEE4D6}" dt="2025-11-18T19:17:20.866" v="273" actId="20577"/>
          <ac:spMkLst>
            <pc:docMk/>
            <pc:sldMk cId="2438453614" sldId="316"/>
            <ac:spMk id="3" creationId="{708276BC-A706-40B5-B51D-6AA00A059507}"/>
          </ac:spMkLst>
        </pc:spChg>
      </pc:sldChg>
      <pc:sldChg chg="modSp mod">
        <pc:chgData name="James Young" userId="7f8d7c9cdb576883" providerId="LiveId" clId="{CB16DE9E-3AA6-4238-BE96-44A894DEE4D6}" dt="2025-11-18T19:16:23.551" v="250" actId="20577"/>
        <pc:sldMkLst>
          <pc:docMk/>
          <pc:sldMk cId="2029461572" sldId="317"/>
        </pc:sldMkLst>
        <pc:spChg chg="mod">
          <ac:chgData name="James Young" userId="7f8d7c9cdb576883" providerId="LiveId" clId="{CB16DE9E-3AA6-4238-BE96-44A894DEE4D6}" dt="2025-11-18T19:16:23.551" v="250" actId="20577"/>
          <ac:spMkLst>
            <pc:docMk/>
            <pc:sldMk cId="2029461572" sldId="317"/>
            <ac:spMk id="3" creationId="{708276BC-A706-40B5-B51D-6AA00A059507}"/>
          </ac:spMkLst>
        </pc:spChg>
      </pc:sldChg>
      <pc:sldChg chg="modSp mod">
        <pc:chgData name="James Young" userId="7f8d7c9cdb576883" providerId="LiveId" clId="{CB16DE9E-3AA6-4238-BE96-44A894DEE4D6}" dt="2025-11-18T19:21:50.515" v="498" actId="20577"/>
        <pc:sldMkLst>
          <pc:docMk/>
          <pc:sldMk cId="2535498520" sldId="325"/>
        </pc:sldMkLst>
        <pc:spChg chg="mod">
          <ac:chgData name="James Young" userId="7f8d7c9cdb576883" providerId="LiveId" clId="{CB16DE9E-3AA6-4238-BE96-44A894DEE4D6}" dt="2025-11-18T19:21:50.515" v="498" actId="20577"/>
          <ac:spMkLst>
            <pc:docMk/>
            <pc:sldMk cId="2535498520" sldId="325"/>
            <ac:spMk id="3" creationId="{708276BC-A706-40B5-B51D-6AA00A059507}"/>
          </ac:spMkLst>
        </pc:spChg>
      </pc:sldChg>
      <pc:sldChg chg="modSp mod">
        <pc:chgData name="James Young" userId="7f8d7c9cdb576883" providerId="LiveId" clId="{CB16DE9E-3AA6-4238-BE96-44A894DEE4D6}" dt="2025-11-18T19:21:11.357" v="454" actId="20577"/>
        <pc:sldMkLst>
          <pc:docMk/>
          <pc:sldMk cId="3328950240" sldId="326"/>
        </pc:sldMkLst>
        <pc:spChg chg="mod">
          <ac:chgData name="James Young" userId="7f8d7c9cdb576883" providerId="LiveId" clId="{CB16DE9E-3AA6-4238-BE96-44A894DEE4D6}" dt="2025-11-18T19:21:11.357" v="454" actId="20577"/>
          <ac:spMkLst>
            <pc:docMk/>
            <pc:sldMk cId="3328950240" sldId="326"/>
            <ac:spMk id="3" creationId="{708276BC-A706-40B5-B51D-6AA00A059507}"/>
          </ac:spMkLst>
        </pc:spChg>
      </pc:sldChg>
      <pc:sldChg chg="modSp mod">
        <pc:chgData name="James Young" userId="7f8d7c9cdb576883" providerId="LiveId" clId="{CB16DE9E-3AA6-4238-BE96-44A894DEE4D6}" dt="2025-11-18T19:19:46.778" v="380" actId="20577"/>
        <pc:sldMkLst>
          <pc:docMk/>
          <pc:sldMk cId="1318643211" sldId="327"/>
        </pc:sldMkLst>
        <pc:spChg chg="mod">
          <ac:chgData name="James Young" userId="7f8d7c9cdb576883" providerId="LiveId" clId="{CB16DE9E-3AA6-4238-BE96-44A894DEE4D6}" dt="2025-11-18T19:19:46.778" v="380" actId="20577"/>
          <ac:spMkLst>
            <pc:docMk/>
            <pc:sldMk cId="1318643211" sldId="327"/>
            <ac:spMk id="3" creationId="{708276BC-A706-40B5-B51D-6AA00A059507}"/>
          </ac:spMkLst>
        </pc:spChg>
      </pc:sldChg>
      <pc:sldChg chg="del">
        <pc:chgData name="James Young" userId="7f8d7c9cdb576883" providerId="LiveId" clId="{CB16DE9E-3AA6-4238-BE96-44A894DEE4D6}" dt="2025-11-18T19:13:25.139" v="222" actId="2696"/>
        <pc:sldMkLst>
          <pc:docMk/>
          <pc:sldMk cId="1699271710" sldId="328"/>
        </pc:sldMkLst>
      </pc:sldChg>
      <pc:sldChg chg="modSp mod">
        <pc:chgData name="James Young" userId="7f8d7c9cdb576883" providerId="LiveId" clId="{CB16DE9E-3AA6-4238-BE96-44A894DEE4D6}" dt="2025-11-18T19:23:52.542" v="640" actId="20577"/>
        <pc:sldMkLst>
          <pc:docMk/>
          <pc:sldMk cId="2668487088" sldId="329"/>
        </pc:sldMkLst>
        <pc:spChg chg="mod">
          <ac:chgData name="James Young" userId="7f8d7c9cdb576883" providerId="LiveId" clId="{CB16DE9E-3AA6-4238-BE96-44A894DEE4D6}" dt="2025-11-18T19:23:52.542" v="640" actId="20577"/>
          <ac:spMkLst>
            <pc:docMk/>
            <pc:sldMk cId="2668487088" sldId="329"/>
            <ac:spMk id="3" creationId="{94EAE1E5-0222-C976-5259-E9D7C1D6EC53}"/>
          </ac:spMkLst>
        </pc:spChg>
      </pc:sldChg>
      <pc:sldChg chg="modSp add mod">
        <pc:chgData name="James Young" userId="7f8d7c9cdb576883" providerId="LiveId" clId="{CB16DE9E-3AA6-4238-BE96-44A894DEE4D6}" dt="2025-11-18T19:26:50.755" v="814" actId="20577"/>
        <pc:sldMkLst>
          <pc:docMk/>
          <pc:sldMk cId="1389996588" sldId="330"/>
        </pc:sldMkLst>
        <pc:spChg chg="mod">
          <ac:chgData name="James Young" userId="7f8d7c9cdb576883" providerId="LiveId" clId="{CB16DE9E-3AA6-4238-BE96-44A894DEE4D6}" dt="2025-11-18T19:26:50.755" v="814" actId="20577"/>
          <ac:spMkLst>
            <pc:docMk/>
            <pc:sldMk cId="1389996588" sldId="330"/>
            <ac:spMk id="3" creationId="{C3563FBD-54F9-58B5-EC76-9DB4EF44D8DD}"/>
          </ac:spMkLst>
        </pc:spChg>
      </pc:sldChg>
      <pc:sldChg chg="modSp add mod">
        <pc:chgData name="James Young" userId="7f8d7c9cdb576883" providerId="LiveId" clId="{CB16DE9E-3AA6-4238-BE96-44A894DEE4D6}" dt="2025-11-18T19:24:50.779" v="693" actId="20577"/>
        <pc:sldMkLst>
          <pc:docMk/>
          <pc:sldMk cId="2480261878" sldId="331"/>
        </pc:sldMkLst>
        <pc:spChg chg="mod">
          <ac:chgData name="James Young" userId="7f8d7c9cdb576883" providerId="LiveId" clId="{CB16DE9E-3AA6-4238-BE96-44A894DEE4D6}" dt="2025-11-18T19:24:50.779" v="693" actId="20577"/>
          <ac:spMkLst>
            <pc:docMk/>
            <pc:sldMk cId="2480261878" sldId="331"/>
            <ac:spMk id="3" creationId="{D85D5F58-C39D-94C5-6265-29C09EFE5F1B}"/>
          </ac:spMkLst>
        </pc:spChg>
      </pc:sldChg>
      <pc:sldChg chg="modSp add mod">
        <pc:chgData name="James Young" userId="7f8d7c9cdb576883" providerId="LiveId" clId="{CB16DE9E-3AA6-4238-BE96-44A894DEE4D6}" dt="2025-11-18T19:12:32.991" v="195" actId="2711"/>
        <pc:sldMkLst>
          <pc:docMk/>
          <pc:sldMk cId="1402432003" sldId="332"/>
        </pc:sldMkLst>
        <pc:spChg chg="mod">
          <ac:chgData name="James Young" userId="7f8d7c9cdb576883" providerId="LiveId" clId="{CB16DE9E-3AA6-4238-BE96-44A894DEE4D6}" dt="2025-11-18T19:12:32.991" v="195" actId="2711"/>
          <ac:spMkLst>
            <pc:docMk/>
            <pc:sldMk cId="1402432003" sldId="332"/>
            <ac:spMk id="3" creationId="{4BF053AC-B2C8-5083-D401-F3151777E2FB}"/>
          </ac:spMkLst>
        </pc:spChg>
      </pc:sldChg>
      <pc:sldChg chg="modSp add mod">
        <pc:chgData name="James Young" userId="7f8d7c9cdb576883" providerId="LiveId" clId="{CB16DE9E-3AA6-4238-BE96-44A894DEE4D6}" dt="2025-11-18T19:13:18.313" v="221" actId="20577"/>
        <pc:sldMkLst>
          <pc:docMk/>
          <pc:sldMk cId="1514591748" sldId="333"/>
        </pc:sldMkLst>
        <pc:spChg chg="mod">
          <ac:chgData name="James Young" userId="7f8d7c9cdb576883" providerId="LiveId" clId="{CB16DE9E-3AA6-4238-BE96-44A894DEE4D6}" dt="2025-11-18T19:13:18.313" v="221" actId="20577"/>
          <ac:spMkLst>
            <pc:docMk/>
            <pc:sldMk cId="1514591748" sldId="333"/>
            <ac:spMk id="3" creationId="{F42D3C10-9F6A-40B2-06D5-C756F8994B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11/18/2025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54CCE6-1341-990B-24B8-4E60BF6A88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5AF7FB-13F9-8551-F27E-40B1794CCB9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85D5F58-C39D-94C5-6265-29C09EFE5F1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000" dirty="0"/>
              <a:t>He calls Jesus aside and tells Him that he will never let this happen?  </a:t>
            </a:r>
          </a:p>
          <a:p>
            <a:pPr marL="0" indent="0">
              <a:lnSpc>
                <a:spcPct val="107000"/>
              </a:lnSpc>
              <a:spcBef>
                <a:spcPts val="0"/>
              </a:spcBef>
              <a:spcAft>
                <a:spcPts val="600"/>
              </a:spcAft>
              <a:buNone/>
            </a:pPr>
            <a:r>
              <a:rPr lang="en-US" sz="3000" dirty="0"/>
              <a:t>And what is Jesus’ response.    </a:t>
            </a:r>
          </a:p>
          <a:p>
            <a:pPr marL="0" indent="0">
              <a:lnSpc>
                <a:spcPct val="107000"/>
              </a:lnSpc>
              <a:spcBef>
                <a:spcPts val="0"/>
              </a:spcBef>
              <a:spcAft>
                <a:spcPts val="600"/>
              </a:spcAft>
              <a:buNone/>
            </a:pPr>
            <a:endParaRPr lang="en-US" sz="800" dirty="0"/>
          </a:p>
          <a:p>
            <a:pPr marL="0" indent="0">
              <a:lnSpc>
                <a:spcPct val="107000"/>
              </a:lnSpc>
              <a:spcBef>
                <a:spcPts val="0"/>
              </a:spcBef>
              <a:spcAft>
                <a:spcPts val="600"/>
              </a:spcAft>
              <a:buNone/>
            </a:pPr>
            <a:r>
              <a:rPr lang="en-US" sz="3000" dirty="0"/>
              <a:t>He says to Peter, ‘Get behind Me Satan! You are a stumbling block to Me; for you are not setting your mind on God’s interest but mans.” (</a:t>
            </a:r>
            <a:r>
              <a:rPr lang="en-US" sz="3000" b="1" dirty="0"/>
              <a:t>Mtt 16:21,22</a:t>
            </a:r>
            <a:r>
              <a:rPr lang="en-US" sz="3000" dirty="0"/>
              <a:t>)          </a:t>
            </a:r>
            <a:r>
              <a:rPr lang="en-US" sz="1000" dirty="0">
                <a:solidFill>
                  <a:srgbClr val="00B050"/>
                </a:solidFill>
              </a:rPr>
              <a:t>NO to plan B     Bedrock = God’s plan first</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80261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121B8-0B32-803B-A2AA-295FC2BD52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86A16-C45F-E8CE-EE7F-EEF6102C883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3563FBD-54F9-58B5-EC76-9DB4EF44D8DD}"/>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Luke 9:</a:t>
            </a:r>
            <a:r>
              <a:rPr lang="en-US" dirty="0"/>
              <a:t>  </a:t>
            </a:r>
            <a:r>
              <a:rPr lang="en-US" baseline="30000" dirty="0"/>
              <a:t>61</a:t>
            </a:r>
            <a:r>
              <a:rPr lang="en-US" dirty="0"/>
              <a:t>Yet another said, “I will follow you, Lord, but let me first say farewell to those at my home.” </a:t>
            </a:r>
            <a:r>
              <a:rPr lang="en-US" baseline="30000" dirty="0"/>
              <a:t>62</a:t>
            </a:r>
            <a:r>
              <a:rPr lang="en-US" dirty="0"/>
              <a:t>Jesus said to him, “No one who puts his hand to the plow and looks back is fit for the kingdom of God.”     </a:t>
            </a:r>
            <a:r>
              <a:rPr lang="en-US" sz="1000" dirty="0">
                <a:solidFill>
                  <a:srgbClr val="00B050"/>
                </a:solidFill>
              </a:rPr>
              <a:t>resist God’s plan leading to Canaan</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t>Ex 16:2,3 “</a:t>
            </a:r>
            <a:r>
              <a:rPr lang="en-US" dirty="0"/>
              <a:t>The whole congregation of the sons of Israel grumbled against Moses Aaron in the wilderness. The sons of Israel said to the, ‘Would that we had died by the Lord’s hand in the land of Egypt, when we say by the pots of meat, when we ate bread to the full . . . . “        </a:t>
            </a:r>
            <a:r>
              <a:rPr lang="en-US" sz="1000" dirty="0">
                <a:solidFill>
                  <a:srgbClr val="00B050"/>
                </a:solidFill>
              </a:rPr>
              <a:t>our sight vs God’s sight           bedrock nothing else takes </a:t>
            </a:r>
            <a:r>
              <a:rPr lang="en-US" sz="1000">
                <a:solidFill>
                  <a:srgbClr val="00B050"/>
                </a:solidFill>
              </a:rPr>
              <a:t>1</a:t>
            </a:r>
            <a:r>
              <a:rPr lang="en-US" sz="1000" baseline="30000">
                <a:solidFill>
                  <a:srgbClr val="00B050"/>
                </a:solidFill>
              </a:rPr>
              <a:t>st</a:t>
            </a:r>
            <a:r>
              <a:rPr lang="en-US" sz="1000">
                <a:solidFill>
                  <a:srgbClr val="00B050"/>
                </a:solidFill>
              </a:rPr>
              <a:t> place</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9996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A92D9-8358-17A1-B806-119C6109FE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03F22-9C89-EBE7-7F77-16132C84DFF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BF053AC-B2C8-5083-D401-F3151777E2FB}"/>
              </a:ext>
            </a:extLst>
          </p:cNvPr>
          <p:cNvSpPr>
            <a:spLocks noGrp="1"/>
          </p:cNvSpPr>
          <p:nvPr>
            <p:ph idx="1"/>
          </p:nvPr>
        </p:nvSpPr>
        <p:spPr>
          <a:xfrm>
            <a:off x="628650" y="379562"/>
            <a:ext cx="7886700" cy="5891842"/>
          </a:xfrm>
        </p:spPr>
        <p:txBody>
          <a:bodyPr>
            <a:normAutofit fontScale="92500" lnSpcReduction="20000"/>
          </a:bodyPr>
          <a:lstStyle/>
          <a:p>
            <a:r>
              <a:rPr lang="en-US" b="1" dirty="0"/>
              <a:t>Mtt 37 “</a:t>
            </a:r>
            <a:r>
              <a:rPr lang="en-US" dirty="0"/>
              <a:t>And Jesus said to him, ‘You shall love the Lord your God with all your heart, and with all your soul, and with all your mind (your will). This is the great and foremost commandment.”</a:t>
            </a:r>
          </a:p>
          <a:p>
            <a:r>
              <a:rPr lang="en-US" dirty="0">
                <a:solidFill>
                  <a:srgbClr val="00B050"/>
                </a:solidFill>
              </a:rPr>
              <a:t>The parable of the Sower reinforces these very ideas:  </a:t>
            </a:r>
            <a:r>
              <a:rPr lang="en-US" dirty="0">
                <a:latin typeface="Abadi ExtraLight" panose="020B0204020104020204" pitchFamily="34" charset="0"/>
              </a:rPr>
              <a:t>Sower explained:       </a:t>
            </a:r>
            <a:r>
              <a:rPr lang="en-US" b="1" dirty="0"/>
              <a:t>Mtt 13:18ff “….</a:t>
            </a:r>
            <a:r>
              <a:rPr lang="en-US" baseline="30000" dirty="0"/>
              <a:t>20 </a:t>
            </a:r>
            <a:r>
              <a:rPr lang="en-US" dirty="0"/>
              <a:t>The one sown </a:t>
            </a:r>
            <a:r>
              <a:rPr lang="en-US" i="1" dirty="0"/>
              <a:t>with seed</a:t>
            </a:r>
            <a:r>
              <a:rPr lang="en-US" dirty="0"/>
              <a:t> on the rocky places, this is the one who hears the word and immediately receives it with joy; </a:t>
            </a:r>
            <a:r>
              <a:rPr lang="en-US" baseline="30000" dirty="0"/>
              <a:t>21 </a:t>
            </a:r>
            <a:r>
              <a:rPr lang="en-US" dirty="0"/>
              <a:t>yet he has no </a:t>
            </a:r>
            <a:r>
              <a:rPr lang="en-US" i="1" dirty="0"/>
              <a:t>firm</a:t>
            </a:r>
            <a:r>
              <a:rPr lang="en-US" dirty="0"/>
              <a:t> root in himself, but is </a:t>
            </a:r>
            <a:r>
              <a:rPr lang="en-US" i="1" dirty="0"/>
              <a:t>only</a:t>
            </a:r>
            <a:r>
              <a:rPr lang="en-US" dirty="0"/>
              <a:t> temporary, and when </a:t>
            </a:r>
            <a:r>
              <a:rPr lang="en-US" b="1" dirty="0"/>
              <a:t>affliction or persecution</a:t>
            </a:r>
            <a:r>
              <a:rPr lang="en-US" dirty="0"/>
              <a:t> occurs because of the word, immediately he falls away. </a:t>
            </a:r>
            <a:r>
              <a:rPr lang="en-US" baseline="30000" dirty="0"/>
              <a:t>22 </a:t>
            </a:r>
            <a:r>
              <a:rPr lang="en-US" dirty="0"/>
              <a:t>And the one sown </a:t>
            </a:r>
            <a:r>
              <a:rPr lang="en-US" i="1" dirty="0"/>
              <a:t>with seed</a:t>
            </a:r>
            <a:r>
              <a:rPr lang="en-US" dirty="0"/>
              <a:t> among the thorns, this is the one who hears the word, and </a:t>
            </a:r>
            <a:r>
              <a:rPr lang="en-US" b="1" dirty="0"/>
              <a:t>the anxiety of the world and the deceitfulness of wealth</a:t>
            </a:r>
            <a:r>
              <a:rPr lang="en-US" dirty="0"/>
              <a:t> choke the word, and it becomes unfruitful. </a:t>
            </a:r>
            <a:r>
              <a:rPr lang="en-US" baseline="30000" dirty="0"/>
              <a:t>23 </a:t>
            </a:r>
            <a:r>
              <a:rPr lang="en-US" dirty="0"/>
              <a:t>But the one sown </a:t>
            </a:r>
            <a:r>
              <a:rPr lang="en-US" i="1" dirty="0"/>
              <a:t>with seed</a:t>
            </a:r>
            <a:r>
              <a:rPr lang="en-US" dirty="0"/>
              <a:t> on the good soil, this is the one who hears the word and understands it, who </a:t>
            </a:r>
            <a:r>
              <a:rPr lang="en-US" b="1" dirty="0"/>
              <a:t>indeed bears fruit and produces</a:t>
            </a:r>
            <a:r>
              <a:rPr lang="en-US" dirty="0"/>
              <a:t>, some a hundred, some sixty, and some thirty </a:t>
            </a:r>
            <a:r>
              <a:rPr lang="en-US" i="1" dirty="0"/>
              <a:t>times as much</a:t>
            </a:r>
            <a:r>
              <a:rPr lang="en-US" dirty="0"/>
              <a: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2432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F21F6-1CE6-56B5-1ABC-6D8241D0E2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61F607-D4D1-1C17-58EF-F592BF214DB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42D3C10-9F6A-40B2-06D5-C756F8994BDE}"/>
              </a:ext>
            </a:extLst>
          </p:cNvPr>
          <p:cNvSpPr>
            <a:spLocks noGrp="1"/>
          </p:cNvSpPr>
          <p:nvPr>
            <p:ph idx="1"/>
          </p:nvPr>
        </p:nvSpPr>
        <p:spPr>
          <a:xfrm>
            <a:off x="628650" y="379562"/>
            <a:ext cx="7886700" cy="5891842"/>
          </a:xfrm>
        </p:spPr>
        <p:txBody>
          <a:bodyPr>
            <a:normAutofit/>
          </a:bodyPr>
          <a:lstStyle/>
          <a:p>
            <a:pPr marL="0" indent="0">
              <a:buNone/>
            </a:pPr>
            <a:r>
              <a:rPr lang="en-US" b="1" dirty="0"/>
              <a:t>Luke 6:40 “</a:t>
            </a:r>
            <a:r>
              <a:rPr lang="en-US" dirty="0"/>
              <a:t>A pupil is not above his teacher; but everyone, </a:t>
            </a:r>
            <a:r>
              <a:rPr lang="en-US" b="1" dirty="0"/>
              <a:t>after he has been fully trained</a:t>
            </a:r>
            <a:r>
              <a:rPr lang="en-US" dirty="0"/>
              <a:t>, will be like his teacher.”   </a:t>
            </a:r>
          </a:p>
          <a:p>
            <a:pPr marL="0" indent="0">
              <a:buNone/>
            </a:pPr>
            <a:endParaRPr lang="en-US" dirty="0"/>
          </a:p>
          <a:p>
            <a:pPr marL="0" indent="0">
              <a:buNone/>
            </a:pPr>
            <a:r>
              <a:rPr lang="en-US" dirty="0"/>
              <a:t>Are you fully trained? </a:t>
            </a:r>
          </a:p>
          <a:p>
            <a:pPr marL="0" indent="0">
              <a:buNone/>
            </a:pPr>
            <a:r>
              <a:rPr lang="en-US" dirty="0"/>
              <a:t>Are you attempting to make it so?  </a:t>
            </a:r>
          </a:p>
          <a:p>
            <a:pPr marL="0" indent="0">
              <a:buNone/>
            </a:pPr>
            <a:endParaRPr lang="en-US" dirty="0"/>
          </a:p>
          <a:p>
            <a:pPr marL="0" indent="0">
              <a:buNone/>
            </a:pPr>
            <a:r>
              <a:rPr lang="en-US" dirty="0"/>
              <a:t>Is your life being lived as closely as you can so that you daily are taking up your cross and following Him, without reservation or exception?</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14591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lnSpcReduction="1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900" b="1" dirty="0"/>
              <a:t>Which Type of Follower Are You?</a:t>
            </a:r>
          </a:p>
          <a:p>
            <a:pPr marL="0" indent="0">
              <a:buNone/>
            </a:pPr>
            <a:endParaRPr lang="en-US" dirty="0"/>
          </a:p>
          <a:p>
            <a:pPr marL="0" indent="0">
              <a:buNone/>
            </a:pPr>
            <a:r>
              <a:rPr lang="en-US" sz="2400" b="1" i="1" dirty="0"/>
              <a:t>2 Cor 3:18 </a:t>
            </a:r>
            <a:r>
              <a:rPr lang="en-US" sz="2400" i="1" dirty="0"/>
              <a:t>“And we all, who with unveiled faces reflect the Lord’s glory, are being transformed into His image with ever-increasing glory…”</a:t>
            </a:r>
            <a:endParaRPr lang="en-US" sz="2400" dirty="0"/>
          </a:p>
          <a:p>
            <a:pPr marL="0" algn="ctr">
              <a:lnSpc>
                <a:spcPct val="115000"/>
              </a:lnSpc>
              <a:spcAft>
                <a:spcPts val="800"/>
              </a:spcAft>
              <a:buNone/>
            </a:pPr>
            <a:r>
              <a:rPr lang="en-US" sz="3600" b="1" dirty="0"/>
              <a:t>  </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2000" kern="100" dirty="0">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3200" b="1" dirty="0"/>
              <a:t>2 Cor 5:20   “</a:t>
            </a:r>
            <a:r>
              <a:rPr lang="en-US" sz="3200" dirty="0"/>
              <a:t>Therefore, we are </a:t>
            </a:r>
            <a:r>
              <a:rPr lang="en-US" sz="3200" dirty="0">
                <a:solidFill>
                  <a:srgbClr val="FF0000"/>
                </a:solidFill>
              </a:rPr>
              <a:t>ambassadors for Christ</a:t>
            </a:r>
            <a:r>
              <a:rPr lang="en-US" sz="3200" dirty="0"/>
              <a:t>,   </a:t>
            </a:r>
            <a:r>
              <a:rPr lang="en-US" sz="3200" dirty="0">
                <a:latin typeface="Abadi ExtraLight" panose="020F0502020204030204" pitchFamily="34" charset="0"/>
              </a:rPr>
              <a:t>as though God was making an appeal through us</a:t>
            </a:r>
            <a:r>
              <a:rPr lang="en-US" sz="3200" dirty="0"/>
              <a:t>;    we beg you on behalf of Christ, be reconciled to God.”</a:t>
            </a:r>
          </a:p>
          <a:p>
            <a:pPr marL="0" indent="0">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1000" kern="100" dirty="0">
                <a:solidFill>
                  <a:srgbClr val="00B050"/>
                </a:solidFill>
                <a:latin typeface="Aptos" panose="020B0004020202020204" pitchFamily="34" charset="0"/>
                <a:ea typeface="Aptos" panose="020B0004020202020204" pitchFamily="34" charset="0"/>
                <a:cs typeface="Times New Roman" panose="02020603050405020304" pitchFamily="18" charset="0"/>
              </a:rPr>
              <a:t>What do A. do? represent</a:t>
            </a:r>
            <a:endParaRPr lang="en-US" sz="1000"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2600" b="1" dirty="0"/>
              <a:t>Luke 9:57-62  </a:t>
            </a:r>
            <a:r>
              <a:rPr lang="en-US" sz="3000" b="1" dirty="0"/>
              <a:t>“</a:t>
            </a:r>
            <a:r>
              <a:rPr lang="en-US" sz="3000" dirty="0"/>
              <a:t>As they were going along the road, someone said to him, “I will follow you wherever you go.” And Jesus said to him, “Foxes have holes, and birds of the air have nests, but the Son of Man has nowhere to lay his head.” To another he said, “Follow me.” But he said, “Lord, let me first go and bury my father.” And Jesus1 said to him, “Leave the dead to bury their own dead. But as for you, go and proclaim the kingdom of God.” Yet another said, “I will follow you, Lord, but let me first say farewell to those at my home.” </a:t>
            </a:r>
            <a:r>
              <a:rPr lang="en-US" sz="3000" baseline="30000" dirty="0"/>
              <a:t>    </a:t>
            </a:r>
            <a:r>
              <a:rPr lang="en-US" sz="3000" dirty="0"/>
              <a:t>Jesus said to him, “No one who puts his hand to the plow and looks back is fit for the kingdom of God.”     </a:t>
            </a:r>
            <a:r>
              <a:rPr lang="en-US" sz="1000" dirty="0">
                <a:solidFill>
                  <a:srgbClr val="00B050"/>
                </a:solidFill>
              </a:rPr>
              <a:t>first look at:</a:t>
            </a:r>
            <a:endParaRPr lang="en-US" sz="3000" dirty="0"/>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Luke 6:46ff  </a:t>
            </a:r>
            <a:r>
              <a:rPr lang="en-US" sz="3000" b="1" dirty="0"/>
              <a:t>“</a:t>
            </a:r>
            <a:r>
              <a:rPr lang="en-US" sz="3000" dirty="0"/>
              <a:t>Why do you call Me, ‘Lord, Lord’, and do not do what I say. Everyone who come to Me and hears My words and acts on them, I will show you whom he is like: he is like a man building a house, who dug deep and laid a foundation on the rock which survived the coming flood. The one who has heard and not acted accordingly I like a man who builds his house on the sand which collapses when the flood comes.”      </a:t>
            </a:r>
            <a:r>
              <a:rPr lang="en-US" sz="1000" dirty="0">
                <a:solidFill>
                  <a:srgbClr val="00B050"/>
                </a:solidFill>
              </a:rPr>
              <a:t>hear = act = saved         text = how applies???  Do with it????</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gn="ctr">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000" b="1" dirty="0"/>
              <a:t>Luke 9:  “</a:t>
            </a:r>
            <a:r>
              <a:rPr lang="en-US" sz="3000" baseline="30000" dirty="0"/>
              <a:t>57</a:t>
            </a:r>
            <a:r>
              <a:rPr lang="en-US" sz="3000" dirty="0"/>
              <a:t>As they were going along the road, someone said to him, “I will follow you wherever you go.” </a:t>
            </a:r>
            <a:r>
              <a:rPr lang="en-US" sz="3000" baseline="30000" dirty="0"/>
              <a:t>58</a:t>
            </a:r>
            <a:r>
              <a:rPr lang="en-US" sz="3000" dirty="0"/>
              <a:t>And Jesus said to him, “Foxes have holes, and birds of the air have nests, but the Son of Man has </a:t>
            </a:r>
            <a:r>
              <a:rPr lang="en-US" sz="3000" b="1" dirty="0"/>
              <a:t>nowhere to lay his head</a:t>
            </a:r>
            <a:r>
              <a:rPr lang="en-US" sz="3000" dirty="0"/>
              <a:t>.”  </a:t>
            </a:r>
            <a:r>
              <a:rPr lang="en-US" sz="1000" dirty="0">
                <a:solidFill>
                  <a:srgbClr val="00B050"/>
                </a:solidFill>
              </a:rPr>
              <a:t> why    God’s plan/mission</a:t>
            </a:r>
            <a:r>
              <a:rPr lang="en-US" sz="3000" dirty="0"/>
              <a:t> </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sz="3000" b="1" dirty="0"/>
              <a:t>Luke 6:40 “</a:t>
            </a:r>
            <a:r>
              <a:rPr lang="en-US" sz="3000" dirty="0"/>
              <a:t>A pupil is not above his teacher; but everyone, after he has been fully trained, will be like his teacher.” </a:t>
            </a:r>
            <a:r>
              <a:rPr lang="en-US" sz="1000" dirty="0">
                <a:solidFill>
                  <a:srgbClr val="00B050"/>
                </a:solidFill>
              </a:rPr>
              <a:t>     willing to likewise respond              burning bush vs ambassador</a:t>
            </a:r>
            <a:endParaRPr lang="en-US" sz="3000"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000" b="1" dirty="0"/>
              <a:t>1 Peter 2:20, 21 “…. </a:t>
            </a:r>
            <a:r>
              <a:rPr lang="en-US" sz="3000" dirty="0"/>
              <a:t>But if when you do what is right and suffer for it - you patiently endure it, this finds favor with God. For you have been called for this purpose, since Christ also suffered for you, leaving you an example for you to follow in His steps.”       </a:t>
            </a:r>
            <a:r>
              <a:rPr lang="en-US" sz="1000" dirty="0">
                <a:solidFill>
                  <a:srgbClr val="00B050"/>
                </a:solidFill>
              </a:rPr>
              <a:t>bedrock teaching   accept deprivation</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000" b="1" dirty="0"/>
              <a:t>Luke 9: </a:t>
            </a:r>
            <a:r>
              <a:rPr lang="en-US" sz="3000" baseline="30000" dirty="0"/>
              <a:t>59</a:t>
            </a:r>
            <a:r>
              <a:rPr lang="en-US" sz="3000" dirty="0"/>
              <a:t>To another he said, “Follow me.” But he said, “Lord, let me first go and bury my father.” </a:t>
            </a:r>
            <a:r>
              <a:rPr lang="en-US" sz="3000" baseline="30000" dirty="0"/>
              <a:t>60</a:t>
            </a:r>
            <a:r>
              <a:rPr lang="en-US" sz="3000" dirty="0"/>
              <a:t>And Jesus1 said to him, “Leave the dead to bury their own dead. But as for you, go and proclaim the kingdom of God.”      </a:t>
            </a:r>
            <a:r>
              <a:rPr lang="en-US" sz="1000" dirty="0">
                <a:solidFill>
                  <a:srgbClr val="00B050"/>
                </a:solidFill>
              </a:rPr>
              <a:t>zombie vs spiritual dead  =  world’s responsibilities first</a:t>
            </a:r>
          </a:p>
          <a:p>
            <a:pPr marL="0" indent="0">
              <a:lnSpc>
                <a:spcPct val="107000"/>
              </a:lnSpc>
              <a:spcBef>
                <a:spcPts val="0"/>
              </a:spcBef>
              <a:spcAft>
                <a:spcPts val="600"/>
              </a:spcAft>
              <a:buNone/>
            </a:pPr>
            <a:r>
              <a:rPr lang="en-US" sz="1000" b="1"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p>
          <a:p>
            <a:pPr marL="0" indent="0">
              <a:lnSpc>
                <a:spcPct val="107000"/>
              </a:lnSpc>
              <a:spcBef>
                <a:spcPts val="0"/>
              </a:spcBef>
              <a:spcAft>
                <a:spcPts val="600"/>
              </a:spcAft>
              <a:buNone/>
            </a:pPr>
            <a:r>
              <a:rPr lang="en-US" sz="1000" b="1" dirty="0">
                <a:solidFill>
                  <a:srgbClr val="00B050"/>
                </a:solidFill>
                <a:latin typeface="Calibri" panose="020F0502020204030204" pitchFamily="34" charset="0"/>
                <a:ea typeface="Calibri" panose="020F0502020204030204" pitchFamily="34" charset="0"/>
                <a:cs typeface="Times New Roman" panose="02020603050405020304" pitchFamily="18" charset="0"/>
              </a:rPr>
              <a:t>                                   Jesus suffering vs Peter plan</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417</TotalTime>
  <Words>1060</Words>
  <Application>Microsoft Office PowerPoint</Application>
  <PresentationFormat>On-screen Show (4:3)</PresentationFormat>
  <Paragraphs>46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Abadi ExtraLight</vt: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2025-11-18T19:26:54Z</dcterms:modified>
</cp:coreProperties>
</file>