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30" r:id="rId9"/>
    <p:sldId id="325" r:id="rId10"/>
    <p:sldId id="329" r:id="rId11"/>
    <p:sldId id="328" r:id="rId12"/>
    <p:sldId id="331"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B403E1-21E3-445B-B0CB-BD5B0A6B7FE4}" v="15" dt="2025-12-10T18:10:14.4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sldOrd">
      <pc:chgData name="James Young" userId="7f8d7c9cdb576883" providerId="LiveId" clId="{CB16DE9E-3AA6-4238-BE96-44A894DEE4D6}" dt="2025-12-10T18:12:06.705" v="421" actId="207"/>
      <pc:docMkLst>
        <pc:docMk/>
      </pc:docMkLst>
      <pc:sldChg chg="modSp mod">
        <pc:chgData name="James Young" userId="7f8d7c9cdb576883" providerId="LiveId" clId="{CB16DE9E-3AA6-4238-BE96-44A894DEE4D6}" dt="2025-12-10T17:47:30.325" v="67" actId="20577"/>
        <pc:sldMkLst>
          <pc:docMk/>
          <pc:sldMk cId="2838560389" sldId="296"/>
        </pc:sldMkLst>
        <pc:spChg chg="mod">
          <ac:chgData name="James Young" userId="7f8d7c9cdb576883" providerId="LiveId" clId="{CB16DE9E-3AA6-4238-BE96-44A894DEE4D6}" dt="2025-12-10T17:47:30.325" v="67" actId="20577"/>
          <ac:spMkLst>
            <pc:docMk/>
            <pc:sldMk cId="2838560389" sldId="296"/>
            <ac:spMk id="3" creationId="{708276BC-A706-40B5-B51D-6AA00A059507}"/>
          </ac:spMkLst>
        </pc:spChg>
      </pc:sldChg>
      <pc:sldChg chg="modSp mod">
        <pc:chgData name="James Young" userId="7f8d7c9cdb576883" providerId="LiveId" clId="{CB16DE9E-3AA6-4238-BE96-44A894DEE4D6}" dt="2025-12-10T17:51:13.694" v="133" actId="20577"/>
        <pc:sldMkLst>
          <pc:docMk/>
          <pc:sldMk cId="3390102180" sldId="311"/>
        </pc:sldMkLst>
        <pc:spChg chg="mod">
          <ac:chgData name="James Young" userId="7f8d7c9cdb576883" providerId="LiveId" clId="{CB16DE9E-3AA6-4238-BE96-44A894DEE4D6}" dt="2025-12-10T17:51:13.694" v="133" actId="20577"/>
          <ac:spMkLst>
            <pc:docMk/>
            <pc:sldMk cId="3390102180" sldId="311"/>
            <ac:spMk id="3" creationId="{708276BC-A706-40B5-B51D-6AA00A059507}"/>
          </ac:spMkLst>
        </pc:spChg>
      </pc:sldChg>
      <pc:sldChg chg="modSp mod">
        <pc:chgData name="James Young" userId="7f8d7c9cdb576883" providerId="LiveId" clId="{CB16DE9E-3AA6-4238-BE96-44A894DEE4D6}" dt="2025-12-10T17:50:33.722" v="122" actId="20577"/>
        <pc:sldMkLst>
          <pc:docMk/>
          <pc:sldMk cId="2438453614" sldId="316"/>
        </pc:sldMkLst>
        <pc:spChg chg="mod">
          <ac:chgData name="James Young" userId="7f8d7c9cdb576883" providerId="LiveId" clId="{CB16DE9E-3AA6-4238-BE96-44A894DEE4D6}" dt="2025-12-10T17:50:33.722" v="122" actId="20577"/>
          <ac:spMkLst>
            <pc:docMk/>
            <pc:sldMk cId="2438453614" sldId="316"/>
            <ac:spMk id="3" creationId="{708276BC-A706-40B5-B51D-6AA00A059507}"/>
          </ac:spMkLst>
        </pc:spChg>
      </pc:sldChg>
      <pc:sldChg chg="modSp mod">
        <pc:chgData name="James Young" userId="7f8d7c9cdb576883" providerId="LiveId" clId="{CB16DE9E-3AA6-4238-BE96-44A894DEE4D6}" dt="2025-12-10T17:48:24.336" v="76" actId="255"/>
        <pc:sldMkLst>
          <pc:docMk/>
          <pc:sldMk cId="2029461572" sldId="317"/>
        </pc:sldMkLst>
        <pc:spChg chg="mod">
          <ac:chgData name="James Young" userId="7f8d7c9cdb576883" providerId="LiveId" clId="{CB16DE9E-3AA6-4238-BE96-44A894DEE4D6}" dt="2025-12-10T17:48:24.336" v="76" actId="255"/>
          <ac:spMkLst>
            <pc:docMk/>
            <pc:sldMk cId="2029461572" sldId="317"/>
            <ac:spMk id="3" creationId="{708276BC-A706-40B5-B51D-6AA00A059507}"/>
          </ac:spMkLst>
        </pc:spChg>
      </pc:sldChg>
      <pc:sldChg chg="modSp mod ord">
        <pc:chgData name="James Young" userId="7f8d7c9cdb576883" providerId="LiveId" clId="{CB16DE9E-3AA6-4238-BE96-44A894DEE4D6}" dt="2025-12-10T18:01:02.862" v="285"/>
        <pc:sldMkLst>
          <pc:docMk/>
          <pc:sldMk cId="2535498520" sldId="325"/>
        </pc:sldMkLst>
        <pc:spChg chg="mod">
          <ac:chgData name="James Young" userId="7f8d7c9cdb576883" providerId="LiveId" clId="{CB16DE9E-3AA6-4238-BE96-44A894DEE4D6}" dt="2025-12-10T17:59:34.273" v="280" actId="20577"/>
          <ac:spMkLst>
            <pc:docMk/>
            <pc:sldMk cId="2535498520" sldId="325"/>
            <ac:spMk id="3" creationId="{708276BC-A706-40B5-B51D-6AA00A059507}"/>
          </ac:spMkLst>
        </pc:spChg>
      </pc:sldChg>
      <pc:sldChg chg="modSp mod">
        <pc:chgData name="James Young" userId="7f8d7c9cdb576883" providerId="LiveId" clId="{CB16DE9E-3AA6-4238-BE96-44A894DEE4D6}" dt="2025-12-10T17:55:42.046" v="229" actId="20577"/>
        <pc:sldMkLst>
          <pc:docMk/>
          <pc:sldMk cId="3328950240" sldId="326"/>
        </pc:sldMkLst>
        <pc:spChg chg="mod">
          <ac:chgData name="James Young" userId="7f8d7c9cdb576883" providerId="LiveId" clId="{CB16DE9E-3AA6-4238-BE96-44A894DEE4D6}" dt="2025-12-10T17:55:42.046" v="229" actId="20577"/>
          <ac:spMkLst>
            <pc:docMk/>
            <pc:sldMk cId="3328950240" sldId="326"/>
            <ac:spMk id="3" creationId="{708276BC-A706-40B5-B51D-6AA00A059507}"/>
          </ac:spMkLst>
        </pc:spChg>
      </pc:sldChg>
      <pc:sldChg chg="modSp mod">
        <pc:chgData name="James Young" userId="7f8d7c9cdb576883" providerId="LiveId" clId="{CB16DE9E-3AA6-4238-BE96-44A894DEE4D6}" dt="2025-12-10T17:54:48.330" v="193" actId="20577"/>
        <pc:sldMkLst>
          <pc:docMk/>
          <pc:sldMk cId="1318643211" sldId="327"/>
        </pc:sldMkLst>
        <pc:spChg chg="mod">
          <ac:chgData name="James Young" userId="7f8d7c9cdb576883" providerId="LiveId" clId="{CB16DE9E-3AA6-4238-BE96-44A894DEE4D6}" dt="2025-12-10T17:54:48.330" v="193" actId="20577"/>
          <ac:spMkLst>
            <pc:docMk/>
            <pc:sldMk cId="1318643211" sldId="327"/>
            <ac:spMk id="3" creationId="{708276BC-A706-40B5-B51D-6AA00A059507}"/>
          </ac:spMkLst>
        </pc:spChg>
      </pc:sldChg>
      <pc:sldChg chg="modSp mod">
        <pc:chgData name="James Young" userId="7f8d7c9cdb576883" providerId="LiveId" clId="{CB16DE9E-3AA6-4238-BE96-44A894DEE4D6}" dt="2025-12-10T18:08:12.877" v="307" actId="20577"/>
        <pc:sldMkLst>
          <pc:docMk/>
          <pc:sldMk cId="1699271710" sldId="328"/>
        </pc:sldMkLst>
        <pc:spChg chg="mod">
          <ac:chgData name="James Young" userId="7f8d7c9cdb576883" providerId="LiveId" clId="{CB16DE9E-3AA6-4238-BE96-44A894DEE4D6}" dt="2025-12-10T18:08:12.877" v="307" actId="20577"/>
          <ac:spMkLst>
            <pc:docMk/>
            <pc:sldMk cId="1699271710" sldId="328"/>
            <ac:spMk id="3" creationId="{47C23BCB-1759-F28D-97F8-B973848956E6}"/>
          </ac:spMkLst>
        </pc:spChg>
      </pc:sldChg>
      <pc:sldChg chg="modSp mod">
        <pc:chgData name="James Young" userId="7f8d7c9cdb576883" providerId="LiveId" clId="{CB16DE9E-3AA6-4238-BE96-44A894DEE4D6}" dt="2025-12-10T18:06:30.866" v="287" actId="207"/>
        <pc:sldMkLst>
          <pc:docMk/>
          <pc:sldMk cId="2668487088" sldId="329"/>
        </pc:sldMkLst>
        <pc:spChg chg="mod">
          <ac:chgData name="James Young" userId="7f8d7c9cdb576883" providerId="LiveId" clId="{CB16DE9E-3AA6-4238-BE96-44A894DEE4D6}" dt="2025-12-10T18:06:30.866" v="287" actId="207"/>
          <ac:spMkLst>
            <pc:docMk/>
            <pc:sldMk cId="2668487088" sldId="329"/>
            <ac:spMk id="3" creationId="{94EAE1E5-0222-C976-5259-E9D7C1D6EC53}"/>
          </ac:spMkLst>
        </pc:spChg>
      </pc:sldChg>
      <pc:sldChg chg="modSp add mod">
        <pc:chgData name="James Young" userId="7f8d7c9cdb576883" providerId="LiveId" clId="{CB16DE9E-3AA6-4238-BE96-44A894DEE4D6}" dt="2025-12-10T18:00:10.485" v="283" actId="207"/>
        <pc:sldMkLst>
          <pc:docMk/>
          <pc:sldMk cId="2276296501" sldId="330"/>
        </pc:sldMkLst>
        <pc:spChg chg="mod">
          <ac:chgData name="James Young" userId="7f8d7c9cdb576883" providerId="LiveId" clId="{CB16DE9E-3AA6-4238-BE96-44A894DEE4D6}" dt="2025-12-10T18:00:10.485" v="283" actId="207"/>
          <ac:spMkLst>
            <pc:docMk/>
            <pc:sldMk cId="2276296501" sldId="330"/>
            <ac:spMk id="3" creationId="{4A7FA97B-6D51-1FDC-A3DF-87AC81E6FF6C}"/>
          </ac:spMkLst>
        </pc:spChg>
      </pc:sldChg>
      <pc:sldChg chg="modSp new del mod">
        <pc:chgData name="James Young" userId="7f8d7c9cdb576883" providerId="LiveId" clId="{CB16DE9E-3AA6-4238-BE96-44A894DEE4D6}" dt="2025-12-10T18:08:33.063" v="309" actId="2696"/>
        <pc:sldMkLst>
          <pc:docMk/>
          <pc:sldMk cId="2623173649" sldId="331"/>
        </pc:sldMkLst>
        <pc:spChg chg="mod">
          <ac:chgData name="James Young" userId="7f8d7c9cdb576883" providerId="LiveId" clId="{CB16DE9E-3AA6-4238-BE96-44A894DEE4D6}" dt="2025-12-10T18:08:28.038" v="308" actId="1076"/>
          <ac:spMkLst>
            <pc:docMk/>
            <pc:sldMk cId="2623173649" sldId="331"/>
            <ac:spMk id="2" creationId="{68687EAE-5CF1-D400-D754-F118CACD993F}"/>
          </ac:spMkLst>
        </pc:spChg>
      </pc:sldChg>
      <pc:sldChg chg="modSp add mod">
        <pc:chgData name="James Young" userId="7f8d7c9cdb576883" providerId="LiveId" clId="{CB16DE9E-3AA6-4238-BE96-44A894DEE4D6}" dt="2025-12-10T18:12:06.705" v="421" actId="207"/>
        <pc:sldMkLst>
          <pc:docMk/>
          <pc:sldMk cId="4040399701" sldId="331"/>
        </pc:sldMkLst>
        <pc:spChg chg="mod">
          <ac:chgData name="James Young" userId="7f8d7c9cdb576883" providerId="LiveId" clId="{CB16DE9E-3AA6-4238-BE96-44A894DEE4D6}" dt="2025-12-10T18:12:06.705" v="421" actId="207"/>
          <ac:spMkLst>
            <pc:docMk/>
            <pc:sldMk cId="4040399701" sldId="331"/>
            <ac:spMk id="3" creationId="{6B81B12C-85EC-B04A-5E8B-E584069DD70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12/10/2025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solidFill>
                  <a:srgbClr val="FF0000"/>
                </a:solidFill>
              </a:rPr>
              <a:t>Christmas Insight:</a:t>
            </a:r>
            <a:r>
              <a:rPr lang="en-US" dirty="0">
                <a:solidFill>
                  <a:srgbClr val="FF0000"/>
                </a:solidFill>
              </a:rPr>
              <a:t>  </a:t>
            </a:r>
            <a:r>
              <a:rPr lang="en-US" dirty="0"/>
              <a:t>Are  WE  willing to WAIT faithfully – trusting the truth of Rom 8:28 to play out in our lives – knowing that all things will work to good for those that love the Lord?</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r>
              <a:rPr lang="en-US" b="1" dirty="0">
                <a:solidFill>
                  <a:srgbClr val="FF0000"/>
                </a:solidFill>
              </a:rPr>
              <a:t>Christmas Insight Summary:  </a:t>
            </a:r>
            <a:r>
              <a:rPr lang="en-US" b="1" dirty="0"/>
              <a:t>God loves us, hears/sees us, and works for us as promised: </a:t>
            </a:r>
          </a:p>
          <a:p>
            <a:pPr marL="0" indent="0">
              <a:buNone/>
            </a:pPr>
            <a:endParaRPr lang="en-US" sz="1200" dirty="0"/>
          </a:p>
          <a:p>
            <a:r>
              <a:rPr lang="en-US" b="1" dirty="0"/>
              <a:t>Rom 8:28 “</a:t>
            </a:r>
            <a:r>
              <a:rPr lang="en-US" dirty="0"/>
              <a:t>And we know that God causes all things to work together for good to those who love (Him).”</a:t>
            </a:r>
          </a:p>
          <a:p>
            <a:r>
              <a:rPr lang="en-US" b="1" dirty="0"/>
              <a:t>Philippians 4:19 </a:t>
            </a:r>
            <a:r>
              <a:rPr lang="en-US" dirty="0"/>
              <a:t>“And my God will meet all your needs according to the riches of His glory in Christ Jesus.”</a:t>
            </a:r>
          </a:p>
          <a:p>
            <a:r>
              <a:rPr lang="en-US" b="1" dirty="0"/>
              <a:t>2 Corinthians 9:8 </a:t>
            </a:r>
            <a:r>
              <a:rPr lang="en-US" dirty="0"/>
              <a:t>“And God is able to bless you abundantly, so that in all things at all times, having all that you need, you will abound in every good work.”  . . . . </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9271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0EC85-C407-6243-9382-115F54E377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E2A9D1-830B-9D0A-E458-02EF4671150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B81B12C-85EC-B04A-5E8B-E584069DD708}"/>
              </a:ext>
            </a:extLst>
          </p:cNvPr>
          <p:cNvSpPr>
            <a:spLocks noGrp="1"/>
          </p:cNvSpPr>
          <p:nvPr>
            <p:ph idx="1"/>
          </p:nvPr>
        </p:nvSpPr>
        <p:spPr>
          <a:xfrm>
            <a:off x="628650" y="379562"/>
            <a:ext cx="7886700" cy="5891842"/>
          </a:xfrm>
        </p:spPr>
        <p:txBody>
          <a:bodyPr>
            <a:normAutofit/>
          </a:bodyPr>
          <a:lstStyle/>
          <a:p>
            <a:r>
              <a:rPr lang="en-US" b="1" dirty="0"/>
              <a:t>Ephesians 3:20 </a:t>
            </a:r>
            <a:r>
              <a:rPr lang="en-US" dirty="0"/>
              <a:t>“Now to Him who is able to do immeasurably more than all we ask or imagine, according to His power that is at work within us.”</a:t>
            </a:r>
          </a:p>
          <a:p>
            <a:r>
              <a:rPr lang="en-US" b="1" dirty="0"/>
              <a:t>1 Peter 5:7  </a:t>
            </a:r>
            <a:r>
              <a:rPr lang="en-US" dirty="0"/>
              <a:t>“Cast all your anxiety on Him because He cares for you.”</a:t>
            </a:r>
          </a:p>
          <a:p>
            <a:r>
              <a:rPr lang="en-US" b="1" dirty="0"/>
              <a:t>John 3:16 “</a:t>
            </a:r>
            <a:r>
              <a:rPr lang="en-US" dirty="0"/>
              <a:t>For God so loved the world, that He gave His only begotten Son, that whoever believes in Him shall not perish, but have eternal life.” </a:t>
            </a:r>
          </a:p>
          <a:p>
            <a:pPr marL="0" indent="0">
              <a:buNone/>
            </a:pPr>
            <a:endParaRPr lang="en-US" sz="1400" dirty="0"/>
          </a:p>
          <a:p>
            <a:pPr marL="0" indent="0">
              <a:buNone/>
            </a:pPr>
            <a:r>
              <a:rPr lang="en-US" b="1" dirty="0"/>
              <a:t>The summary question that comes to mind is are we willing to serve God’s will and His kingdom – even if it means there is a cost to pay, a cross to bear, and a sacrifice to make?   </a:t>
            </a:r>
            <a:r>
              <a:rPr lang="en-US" sz="1000" dirty="0">
                <a:solidFill>
                  <a:srgbClr val="00B050"/>
                </a:solidFill>
              </a:rPr>
              <a:t>Bought with a price</a:t>
            </a:r>
            <a:endParaRPr lang="en-US" dirty="0">
              <a:solidFill>
                <a:srgbClr val="00B050"/>
              </a:solidFill>
            </a:endParaRPr>
          </a:p>
        </p:txBody>
      </p:sp>
    </p:spTree>
    <p:extLst>
      <p:ext uri="{BB962C8B-B14F-4D97-AF65-F5344CB8AC3E}">
        <p14:creationId xmlns:p14="http://schemas.microsoft.com/office/powerpoint/2010/main" val="4040399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solidFill>
                  <a:srgbClr val="FF0000"/>
                </a:solidFill>
              </a:rPr>
              <a:t>Insights from the </a:t>
            </a:r>
          </a:p>
          <a:p>
            <a:pPr marL="0" algn="ctr">
              <a:lnSpc>
                <a:spcPct val="115000"/>
              </a:lnSpc>
              <a:spcAft>
                <a:spcPts val="800"/>
              </a:spcAft>
              <a:buNone/>
            </a:pPr>
            <a:r>
              <a:rPr lang="en-US" sz="3600" b="1" dirty="0">
                <a:solidFill>
                  <a:srgbClr val="FF0000"/>
                </a:solidFill>
              </a:rPr>
              <a:t>Christmas Story </a:t>
            </a:r>
            <a:endParaRPr lang="en-US" sz="3600" dirty="0">
              <a:solidFill>
                <a:srgbClr val="FF0000"/>
              </a:solidFill>
            </a:endParaRP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r>
              <a:rPr lang="en-US" b="1" dirty="0"/>
              <a:t>Heb 2:7a</a:t>
            </a:r>
            <a:r>
              <a:rPr lang="en-US" dirty="0"/>
              <a:t>  “You have made Him for a little while lower than the angels” </a:t>
            </a:r>
          </a:p>
          <a:p>
            <a:pPr marL="0" indent="0">
              <a:buNone/>
            </a:pPr>
            <a:endParaRPr lang="en-US" sz="1000" dirty="0"/>
          </a:p>
          <a:p>
            <a:r>
              <a:rPr lang="en-US" b="1" dirty="0"/>
              <a:t>John 1:14 </a:t>
            </a:r>
            <a:r>
              <a:rPr lang="en-US" dirty="0"/>
              <a:t>“And the Word became flesh, and dwelt among us, and we saw His glory…”</a:t>
            </a:r>
          </a:p>
          <a:p>
            <a:endParaRPr lang="en-US" b="1" dirty="0"/>
          </a:p>
          <a:p>
            <a:endParaRPr lang="en-US" b="1" dirty="0"/>
          </a:p>
          <a:p>
            <a:endParaRPr lang="en-US" b="1" dirty="0"/>
          </a:p>
          <a:p>
            <a:r>
              <a:rPr lang="en-US" b="1" dirty="0">
                <a:solidFill>
                  <a:srgbClr val="FF0000"/>
                </a:solidFill>
              </a:rPr>
              <a:t>Christmas Insight:</a:t>
            </a:r>
            <a:r>
              <a:rPr lang="en-US" dirty="0">
                <a:solidFill>
                  <a:srgbClr val="FF0000"/>
                </a:solidFill>
              </a:rPr>
              <a:t> </a:t>
            </a:r>
            <a:r>
              <a:rPr lang="en-US" dirty="0"/>
              <a:t>The story of Christ happens because it is God’s Plan! </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buNone/>
            </a:pPr>
            <a:r>
              <a:rPr lang="en-US" b="1" dirty="0"/>
              <a:t>Lk 2:1ff</a:t>
            </a:r>
            <a:r>
              <a:rPr lang="en-US" dirty="0"/>
              <a:t> “Now in those days a decree went out from Caesar Augustus, that a census was to be taken of all the inhabited earth. Joseph went up to the city of David which is called Bethlehem, because he was of the house and family with David, along with Mary who he was engaged to and was with child. While they were there, the days were completed for her to give birth to her firstborn son; and she wrapped Him in cloths, and laid Him in a manger, because there was no room for them in the inn. </a:t>
            </a:r>
          </a:p>
          <a:p>
            <a:pPr marL="0" indent="0">
              <a:buNone/>
            </a:pPr>
            <a:r>
              <a:rPr lang="en-US" sz="1000" dirty="0">
                <a:solidFill>
                  <a:srgbClr val="00B050"/>
                </a:solidFill>
              </a:rPr>
              <a:t>Noah Joseph   blind man   Lazarus</a:t>
            </a:r>
          </a:p>
          <a:p>
            <a:pPr marL="0" indent="0">
              <a:buNone/>
            </a:pPr>
            <a:endParaRPr lang="en-US" dirty="0"/>
          </a:p>
          <a:p>
            <a:pPr marL="0" indent="0">
              <a:buNone/>
            </a:pPr>
            <a:r>
              <a:rPr lang="en-US" b="1" dirty="0">
                <a:solidFill>
                  <a:srgbClr val="FF0000"/>
                </a:solidFill>
              </a:rPr>
              <a:t>Christmas Insight:</a:t>
            </a:r>
            <a:r>
              <a:rPr lang="en-US" dirty="0">
                <a:solidFill>
                  <a:srgbClr val="FF0000"/>
                </a:solidFill>
              </a:rPr>
              <a:t> </a:t>
            </a:r>
            <a:r>
              <a:rPr lang="en-US" dirty="0"/>
              <a:t>The story of Christ happens because God works in man’s history to accomplish His plans. </a:t>
            </a:r>
          </a:p>
          <a:p>
            <a:pPr marL="0" indent="0">
              <a:buNone/>
            </a:pPr>
            <a:endParaRPr lang="en-US" dirty="0"/>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Lk 1:26ff</a:t>
            </a:r>
            <a:r>
              <a:rPr lang="en-US" dirty="0"/>
              <a:t> (</a:t>
            </a:r>
            <a:r>
              <a:rPr lang="en-US" i="1" dirty="0"/>
              <a:t>paraphrased) </a:t>
            </a:r>
            <a:r>
              <a:rPr lang="en-US" dirty="0"/>
              <a:t>“Now in the 6</a:t>
            </a:r>
            <a:r>
              <a:rPr lang="en-US" baseline="30000" dirty="0"/>
              <a:t>th</a:t>
            </a:r>
            <a:r>
              <a:rPr lang="en-US" dirty="0"/>
              <a:t> month (</a:t>
            </a:r>
            <a:r>
              <a:rPr lang="en-US" i="1" dirty="0"/>
              <a:t>of Elizabeth’s pregnancy)</a:t>
            </a:r>
            <a:r>
              <a:rPr lang="en-US" dirty="0"/>
              <a:t> the angel Gabriel was sent from God to a city in Galilee called Nazareth, to a virgin engaged to a man whose name was Joseph, descendant of David; and the virgin’s name was Mary. And the angel said to her you will conceive in your womb and bear a son, and you shall name Him Jesus. The Holy Spirit will come upon you, and the power of the Most High will overshadow you; and for that reason, the holy Child shall be called the Son of God.”   </a:t>
            </a:r>
            <a:r>
              <a:rPr lang="en-US" sz="2700" b="1" dirty="0">
                <a:latin typeface="Calibri" panose="020F0502020204030204" pitchFamily="34" charset="0"/>
                <a:ea typeface="Calibri" panose="020F0502020204030204" pitchFamily="34" charset="0"/>
                <a:cs typeface="Times New Roman" panose="02020603050405020304" pitchFamily="18" charset="0"/>
              </a:rPr>
              <a:t>. . . . </a:t>
            </a:r>
            <a:endParaRPr lang="en-US" dirty="0"/>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Mt 1:18ff</a:t>
            </a:r>
            <a:r>
              <a:rPr lang="en-US" dirty="0"/>
              <a:t> (</a:t>
            </a:r>
            <a:r>
              <a:rPr lang="en-US" i="1" dirty="0"/>
              <a:t>paraphrased) </a:t>
            </a:r>
            <a:r>
              <a:rPr lang="en-US" dirty="0"/>
              <a:t>“Now the birth of Jesus Christ was as follows: when His mother Mary had been betrothed to Joseph, before they came together, she was found to be with child by the Holy Spirit. And Joseph her husband, being a righteous man and not wanting to disgrace her, planned to send her away secretly. But when he had considered this, behold, an angel of the Lord appeared to him in a dream telling him not to be afraid to take her as his wife for the child was conceived of the Holy Spirit. And Joseph awoke from his sleep and did as the angel for the Lord commanded him and took Mary as his wife. He kept her a virgin until she gave birth to a Son; and he called His name Jesus.”   “</a:t>
            </a:r>
            <a:r>
              <a:rPr lang="en-US" b="1" dirty="0"/>
              <a:t>Now all this took place to fulfill what was spoken by the Lord through the prophet(s)</a:t>
            </a:r>
            <a:r>
              <a:rPr lang="en-US" dirty="0"/>
              <a:t>.”   </a:t>
            </a:r>
            <a:r>
              <a:rPr lang="en-US" sz="1000" dirty="0">
                <a:solidFill>
                  <a:srgbClr val="00B050"/>
                </a:solidFill>
              </a:rPr>
              <a:t>Jesus = God working in people’s lives  </a:t>
            </a:r>
            <a:endParaRPr lang="en-US" dirty="0"/>
          </a:p>
          <a:p>
            <a:pPr marL="0" indent="0">
              <a:lnSpc>
                <a:spcPct val="107000"/>
              </a:lnSpc>
              <a:spcBef>
                <a:spcPts val="0"/>
              </a:spcBef>
              <a:spcAft>
                <a:spcPts val="600"/>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r>
              <a:rPr lang="en-US" b="1" dirty="0"/>
              <a:t>Consider Mary: </a:t>
            </a:r>
            <a:endParaRPr lang="en-US" dirty="0"/>
          </a:p>
          <a:p>
            <a:r>
              <a:rPr lang="en-US" dirty="0"/>
              <a:t>God has placed her into an “</a:t>
            </a:r>
            <a:r>
              <a:rPr lang="en-US" dirty="0">
                <a:latin typeface="Tempus Sans ITC" panose="04020404030D07020202" pitchFamily="82" charset="0"/>
              </a:rPr>
              <a:t>unbelievable situation</a:t>
            </a:r>
            <a:r>
              <a:rPr lang="en-US" dirty="0"/>
              <a:t>” – miraculous pregnancy!</a:t>
            </a:r>
          </a:p>
          <a:p>
            <a:r>
              <a:rPr lang="en-US" dirty="0"/>
              <a:t>God has placed her into an “</a:t>
            </a:r>
            <a:r>
              <a:rPr lang="en-US" dirty="0">
                <a:latin typeface="Tempus Sans ITC" panose="04020404030D07020202" pitchFamily="82" charset="0"/>
              </a:rPr>
              <a:t>uncertain situation</a:t>
            </a:r>
            <a:r>
              <a:rPr lang="en-US" dirty="0"/>
              <a:t>” – how will Joseph react to this?</a:t>
            </a:r>
          </a:p>
          <a:p>
            <a:r>
              <a:rPr lang="en-US" b="1" dirty="0"/>
              <a:t>Consider Joseph:</a:t>
            </a:r>
            <a:r>
              <a:rPr lang="en-US" dirty="0"/>
              <a:t> </a:t>
            </a:r>
          </a:p>
          <a:p>
            <a:r>
              <a:rPr lang="en-US" dirty="0"/>
              <a:t>God has placed him into an “</a:t>
            </a:r>
            <a:r>
              <a:rPr lang="en-US" dirty="0">
                <a:latin typeface="Tempus Sans ITC" panose="04020404030D07020202" pitchFamily="82" charset="0"/>
              </a:rPr>
              <a:t>unbelievable situation</a:t>
            </a:r>
            <a:r>
              <a:rPr lang="en-US" dirty="0"/>
              <a:t>” – accept a miraculous pregnancy!</a:t>
            </a:r>
          </a:p>
          <a:p>
            <a:r>
              <a:rPr lang="en-US" dirty="0"/>
              <a:t>God has place him into an “</a:t>
            </a:r>
            <a:r>
              <a:rPr lang="en-US" dirty="0">
                <a:latin typeface="Tempus Sans ITC" panose="04020404030D07020202" pitchFamily="82" charset="0"/>
              </a:rPr>
              <a:t>uncertain situation</a:t>
            </a:r>
            <a:r>
              <a:rPr lang="en-US" dirty="0"/>
              <a:t>” – responsible for raising GOD’s SON!!</a:t>
            </a:r>
          </a:p>
          <a:p>
            <a:r>
              <a:rPr lang="en-US" b="1" dirty="0"/>
              <a:t>Consider Jesus:</a:t>
            </a:r>
            <a:endParaRPr lang="en-US" dirty="0"/>
          </a:p>
          <a:p>
            <a:r>
              <a:rPr lang="en-US" dirty="0"/>
              <a:t>Jesus was placed into an “</a:t>
            </a:r>
            <a:r>
              <a:rPr lang="en-US" dirty="0">
                <a:latin typeface="Tempus Sans ITC" panose="04020404030D07020202" pitchFamily="82" charset="0"/>
              </a:rPr>
              <a:t>unbelievable situation</a:t>
            </a:r>
            <a:r>
              <a:rPr lang="en-US" dirty="0"/>
              <a:t>” – He became man and even died.</a:t>
            </a:r>
          </a:p>
          <a:p>
            <a:r>
              <a:rPr lang="en-US" dirty="0"/>
              <a:t>Jesus was placed into a “</a:t>
            </a:r>
            <a:r>
              <a:rPr lang="en-US" b="1" dirty="0">
                <a:latin typeface="Tempus Sans ITC" panose="04020404030D07020202" pitchFamily="82" charset="0"/>
              </a:rPr>
              <a:t>certain</a:t>
            </a:r>
            <a:r>
              <a:rPr lang="en-US" dirty="0">
                <a:latin typeface="Tempus Sans ITC" panose="04020404030D07020202" pitchFamily="82" charset="0"/>
              </a:rPr>
              <a:t> situation</a:t>
            </a:r>
            <a:r>
              <a:rPr lang="en-US" dirty="0"/>
              <a:t>” – </a:t>
            </a:r>
            <a:r>
              <a:rPr lang="en-US" b="1" dirty="0"/>
              <a:t>Mtt 16:21</a:t>
            </a:r>
            <a:r>
              <a:rPr lang="en-US" dirty="0"/>
              <a:t> Jesus tells His apostles of the impending events of suffering, death &amp; resurrection.   </a:t>
            </a:r>
            <a:r>
              <a:rPr lang="en-US" sz="1000" dirty="0">
                <a:solidFill>
                  <a:srgbClr val="00B050"/>
                </a:solidFill>
              </a:rPr>
              <a:t>Can  our lives be God’s working</a:t>
            </a:r>
            <a:endParaRPr lang="en-US" dirty="0"/>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43366-821B-4291-93E2-D879DCFDB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1B144C-F64F-DA82-0292-113CD9060E6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A7FA97B-6D51-1FDC-A3DF-87AC81E6FF6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solidFill>
                  <a:srgbClr val="FF0000"/>
                </a:solidFill>
              </a:rPr>
              <a:t>Christmas Insight:  </a:t>
            </a:r>
            <a:r>
              <a:rPr lang="en-US" dirty="0"/>
              <a:t>God works in this world  to bring about and achieve His plans –                                 even using human agency   in ways that we may not understand or even want.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6296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Luke 2:8-13 “</a:t>
            </a:r>
            <a:r>
              <a:rPr lang="en-US" dirty="0"/>
              <a:t>In the same region there were some shepherds staying out in the field and keeping watch over their flock by night. And suddenly an angel of the Lord suddenly stood before them, and the glory of the Lord shone around them. The angel said to them, ‘Do not be afraid; I bring you good news of great joy which will be for all the people; This will be a sign for you: you will find a baby wrapped in cloths and lying in a manger. And suddenly there appeared with the angel a multitude of the heavenly hosts praising God.”  </a:t>
            </a:r>
            <a:r>
              <a:rPr lang="en-US" sz="1000" dirty="0">
                <a:solidFill>
                  <a:srgbClr val="00B050"/>
                </a:solidFill>
              </a:rPr>
              <a:t>Job       David/Bathsheba      Paul     Jesus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417</TotalTime>
  <Words>1029</Words>
  <Application>Microsoft Office PowerPoint</Application>
  <PresentationFormat>On-screen Show (4:3)</PresentationFormat>
  <Paragraphs>47</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2025-12-10T18:12:14Z</dcterms:modified>
</cp:coreProperties>
</file>