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29" r:id="rId10"/>
    <p:sldId id="331" r:id="rId11"/>
    <p:sldId id="330" r:id="rId12"/>
    <p:sldId id="328"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D80292-E115-4DE3-88B4-9743DF27833F}" v="13" dt="2025-12-11T20:52:55.1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modSld">
      <pc:chgData name="James Young" userId="7f8d7c9cdb576883" providerId="LiveId" clId="{CB16DE9E-3AA6-4238-BE96-44A894DEE4D6}" dt="2025-12-11T20:53:09.371" v="1026" actId="5793"/>
      <pc:docMkLst>
        <pc:docMk/>
      </pc:docMkLst>
      <pc:sldChg chg="modSp mod">
        <pc:chgData name="James Young" userId="7f8d7c9cdb576883" providerId="LiveId" clId="{CB16DE9E-3AA6-4238-BE96-44A894DEE4D6}" dt="2025-12-11T20:40:12.731" v="326" actId="20577"/>
        <pc:sldMkLst>
          <pc:docMk/>
          <pc:sldMk cId="2838560389" sldId="296"/>
        </pc:sldMkLst>
        <pc:spChg chg="mod">
          <ac:chgData name="James Young" userId="7f8d7c9cdb576883" providerId="LiveId" clId="{CB16DE9E-3AA6-4238-BE96-44A894DEE4D6}" dt="2025-12-11T20:40:12.731" v="326" actId="20577"/>
          <ac:spMkLst>
            <pc:docMk/>
            <pc:sldMk cId="2838560389" sldId="296"/>
            <ac:spMk id="3" creationId="{708276BC-A706-40B5-B51D-6AA00A059507}"/>
          </ac:spMkLst>
        </pc:spChg>
      </pc:sldChg>
      <pc:sldChg chg="modSp mod">
        <pc:chgData name="James Young" userId="7f8d7c9cdb576883" providerId="LiveId" clId="{CB16DE9E-3AA6-4238-BE96-44A894DEE4D6}" dt="2025-12-11T20:34:28.220" v="162" actId="20577"/>
        <pc:sldMkLst>
          <pc:docMk/>
          <pc:sldMk cId="3390102180" sldId="311"/>
        </pc:sldMkLst>
        <pc:spChg chg="mod">
          <ac:chgData name="James Young" userId="7f8d7c9cdb576883" providerId="LiveId" clId="{CB16DE9E-3AA6-4238-BE96-44A894DEE4D6}" dt="2025-12-11T20:34:28.220" v="162" actId="20577"/>
          <ac:spMkLst>
            <pc:docMk/>
            <pc:sldMk cId="3390102180" sldId="311"/>
            <ac:spMk id="3" creationId="{708276BC-A706-40B5-B51D-6AA00A059507}"/>
          </ac:spMkLst>
        </pc:spChg>
      </pc:sldChg>
      <pc:sldChg chg="modSp mod">
        <pc:chgData name="James Young" userId="7f8d7c9cdb576883" providerId="LiveId" clId="{CB16DE9E-3AA6-4238-BE96-44A894DEE4D6}" dt="2025-12-11T20:42:29.257" v="406" actId="20577"/>
        <pc:sldMkLst>
          <pc:docMk/>
          <pc:sldMk cId="2438453614" sldId="316"/>
        </pc:sldMkLst>
        <pc:spChg chg="mod">
          <ac:chgData name="James Young" userId="7f8d7c9cdb576883" providerId="LiveId" clId="{CB16DE9E-3AA6-4238-BE96-44A894DEE4D6}" dt="2025-12-11T20:42:29.257" v="406" actId="20577"/>
          <ac:spMkLst>
            <pc:docMk/>
            <pc:sldMk cId="2438453614" sldId="316"/>
            <ac:spMk id="3" creationId="{708276BC-A706-40B5-B51D-6AA00A059507}"/>
          </ac:spMkLst>
        </pc:spChg>
      </pc:sldChg>
      <pc:sldChg chg="modSp mod">
        <pc:chgData name="James Young" userId="7f8d7c9cdb576883" providerId="LiveId" clId="{CB16DE9E-3AA6-4238-BE96-44A894DEE4D6}" dt="2025-12-11T20:40:46.465" v="359" actId="20577"/>
        <pc:sldMkLst>
          <pc:docMk/>
          <pc:sldMk cId="2029461572" sldId="317"/>
        </pc:sldMkLst>
        <pc:spChg chg="mod">
          <ac:chgData name="James Young" userId="7f8d7c9cdb576883" providerId="LiveId" clId="{CB16DE9E-3AA6-4238-BE96-44A894DEE4D6}" dt="2025-12-11T20:40:46.465" v="359" actId="20577"/>
          <ac:spMkLst>
            <pc:docMk/>
            <pc:sldMk cId="2029461572" sldId="317"/>
            <ac:spMk id="3" creationId="{708276BC-A706-40B5-B51D-6AA00A059507}"/>
          </ac:spMkLst>
        </pc:spChg>
      </pc:sldChg>
      <pc:sldChg chg="modSp mod">
        <pc:chgData name="James Young" userId="7f8d7c9cdb576883" providerId="LiveId" clId="{CB16DE9E-3AA6-4238-BE96-44A894DEE4D6}" dt="2025-12-11T20:46:11.971" v="666" actId="20577"/>
        <pc:sldMkLst>
          <pc:docMk/>
          <pc:sldMk cId="2535498520" sldId="325"/>
        </pc:sldMkLst>
        <pc:spChg chg="mod">
          <ac:chgData name="James Young" userId="7f8d7c9cdb576883" providerId="LiveId" clId="{CB16DE9E-3AA6-4238-BE96-44A894DEE4D6}" dt="2025-12-11T20:46:11.971" v="666" actId="20577"/>
          <ac:spMkLst>
            <pc:docMk/>
            <pc:sldMk cId="2535498520" sldId="325"/>
            <ac:spMk id="3" creationId="{708276BC-A706-40B5-B51D-6AA00A059507}"/>
          </ac:spMkLst>
        </pc:spChg>
      </pc:sldChg>
      <pc:sldChg chg="modSp mod">
        <pc:chgData name="James Young" userId="7f8d7c9cdb576883" providerId="LiveId" clId="{CB16DE9E-3AA6-4238-BE96-44A894DEE4D6}" dt="2025-12-11T20:45:33.790" v="650" actId="20577"/>
        <pc:sldMkLst>
          <pc:docMk/>
          <pc:sldMk cId="3328950240" sldId="326"/>
        </pc:sldMkLst>
        <pc:spChg chg="mod">
          <ac:chgData name="James Young" userId="7f8d7c9cdb576883" providerId="LiveId" clId="{CB16DE9E-3AA6-4238-BE96-44A894DEE4D6}" dt="2025-12-11T20:45:33.790" v="650" actId="20577"/>
          <ac:spMkLst>
            <pc:docMk/>
            <pc:sldMk cId="3328950240" sldId="326"/>
            <ac:spMk id="3" creationId="{708276BC-A706-40B5-B51D-6AA00A059507}"/>
          </ac:spMkLst>
        </pc:spChg>
      </pc:sldChg>
      <pc:sldChg chg="modSp mod">
        <pc:chgData name="James Young" userId="7f8d7c9cdb576883" providerId="LiveId" clId="{CB16DE9E-3AA6-4238-BE96-44A894DEE4D6}" dt="2025-12-11T20:35:07.008" v="176" actId="20577"/>
        <pc:sldMkLst>
          <pc:docMk/>
          <pc:sldMk cId="1318643211" sldId="327"/>
        </pc:sldMkLst>
        <pc:spChg chg="mod">
          <ac:chgData name="James Young" userId="7f8d7c9cdb576883" providerId="LiveId" clId="{CB16DE9E-3AA6-4238-BE96-44A894DEE4D6}" dt="2025-12-11T20:35:07.008" v="176" actId="20577"/>
          <ac:spMkLst>
            <pc:docMk/>
            <pc:sldMk cId="1318643211" sldId="327"/>
            <ac:spMk id="3" creationId="{708276BC-A706-40B5-B51D-6AA00A059507}"/>
          </ac:spMkLst>
        </pc:spChg>
      </pc:sldChg>
      <pc:sldChg chg="modSp mod">
        <pc:chgData name="James Young" userId="7f8d7c9cdb576883" providerId="LiveId" clId="{CB16DE9E-3AA6-4238-BE96-44A894DEE4D6}" dt="2025-12-11T20:53:09.371" v="1026" actId="5793"/>
        <pc:sldMkLst>
          <pc:docMk/>
          <pc:sldMk cId="1699271710" sldId="328"/>
        </pc:sldMkLst>
        <pc:spChg chg="mod">
          <ac:chgData name="James Young" userId="7f8d7c9cdb576883" providerId="LiveId" clId="{CB16DE9E-3AA6-4238-BE96-44A894DEE4D6}" dt="2025-12-11T20:53:09.371" v="1026" actId="5793"/>
          <ac:spMkLst>
            <pc:docMk/>
            <pc:sldMk cId="1699271710" sldId="328"/>
            <ac:spMk id="3" creationId="{47C23BCB-1759-F28D-97F8-B973848956E6}"/>
          </ac:spMkLst>
        </pc:spChg>
      </pc:sldChg>
      <pc:sldChg chg="modSp mod">
        <pc:chgData name="James Young" userId="7f8d7c9cdb576883" providerId="LiveId" clId="{CB16DE9E-3AA6-4238-BE96-44A894DEE4D6}" dt="2025-12-11T20:48:29.189" v="956" actId="20577"/>
        <pc:sldMkLst>
          <pc:docMk/>
          <pc:sldMk cId="2668487088" sldId="329"/>
        </pc:sldMkLst>
        <pc:spChg chg="mod">
          <ac:chgData name="James Young" userId="7f8d7c9cdb576883" providerId="LiveId" clId="{CB16DE9E-3AA6-4238-BE96-44A894DEE4D6}" dt="2025-12-11T20:48:29.189" v="956" actId="20577"/>
          <ac:spMkLst>
            <pc:docMk/>
            <pc:sldMk cId="2668487088" sldId="329"/>
            <ac:spMk id="3" creationId="{94EAE1E5-0222-C976-5259-E9D7C1D6EC53}"/>
          </ac:spMkLst>
        </pc:spChg>
      </pc:sldChg>
      <pc:sldChg chg="modSp add mod">
        <pc:chgData name="James Young" userId="7f8d7c9cdb576883" providerId="LiveId" clId="{CB16DE9E-3AA6-4238-BE96-44A894DEE4D6}" dt="2025-12-11T20:51:58.643" v="1017" actId="2711"/>
        <pc:sldMkLst>
          <pc:docMk/>
          <pc:sldMk cId="466818203" sldId="330"/>
        </pc:sldMkLst>
        <pc:spChg chg="mod">
          <ac:chgData name="James Young" userId="7f8d7c9cdb576883" providerId="LiveId" clId="{CB16DE9E-3AA6-4238-BE96-44A894DEE4D6}" dt="2025-12-11T20:51:58.643" v="1017" actId="2711"/>
          <ac:spMkLst>
            <pc:docMk/>
            <pc:sldMk cId="466818203" sldId="330"/>
            <ac:spMk id="3" creationId="{B75042BE-2D24-D91E-E295-BBE55C293ED4}"/>
          </ac:spMkLst>
        </pc:spChg>
      </pc:sldChg>
      <pc:sldChg chg="modSp add mod">
        <pc:chgData name="James Young" userId="7f8d7c9cdb576883" providerId="LiveId" clId="{CB16DE9E-3AA6-4238-BE96-44A894DEE4D6}" dt="2025-12-11T20:50:23.635" v="1004" actId="20577"/>
        <pc:sldMkLst>
          <pc:docMk/>
          <pc:sldMk cId="954390879" sldId="331"/>
        </pc:sldMkLst>
        <pc:spChg chg="mod">
          <ac:chgData name="James Young" userId="7f8d7c9cdb576883" providerId="LiveId" clId="{CB16DE9E-3AA6-4238-BE96-44A894DEE4D6}" dt="2025-12-11T20:50:23.635" v="1004" actId="20577"/>
          <ac:spMkLst>
            <pc:docMk/>
            <pc:sldMk cId="954390879" sldId="331"/>
            <ac:spMk id="3" creationId="{8198C0F6-8173-9E2A-1E7D-EB0A1885C20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12/11/2025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12/11/2025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12/11/2025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12/11/2025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C9E65-6453-6CF2-AA38-A34AC008F4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1EAD75-F074-04A3-4FE9-42FBBDCE4F7A}"/>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198C0F6-8173-9E2A-1E7D-EB0A1885C20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John 12:32,33 “’</a:t>
            </a:r>
            <a:r>
              <a:rPr lang="en-US" dirty="0"/>
              <a:t>And I, if I am lifted up from the earth, will draw all men to Myself.’ But He was saying this to indicate the kind of death by which He was to die.”    </a:t>
            </a:r>
            <a:r>
              <a:rPr lang="en-US" sz="1000" dirty="0">
                <a:solidFill>
                  <a:srgbClr val="00B050"/>
                </a:solidFill>
              </a:rPr>
              <a:t>what purpose Xmas = 1</a:t>
            </a:r>
            <a:r>
              <a:rPr lang="en-US" sz="1000" baseline="30000" dirty="0">
                <a:solidFill>
                  <a:srgbClr val="00B050"/>
                </a:solidFill>
              </a:rPr>
              <a:t>st</a:t>
            </a:r>
            <a:r>
              <a:rPr lang="en-US" sz="1000" dirty="0">
                <a:solidFill>
                  <a:srgbClr val="00B050"/>
                </a:solidFill>
              </a:rPr>
              <a:t> step for cross</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4390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F004F-701B-645D-0DE0-C22A8CBA47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7CD42F-4AE8-8C26-0EF4-D6D3F89E1DB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75042BE-2D24-D91E-E295-BBE55C293ED4}"/>
              </a:ext>
            </a:extLst>
          </p:cNvPr>
          <p:cNvSpPr>
            <a:spLocks noGrp="1"/>
          </p:cNvSpPr>
          <p:nvPr>
            <p:ph idx="1"/>
          </p:nvPr>
        </p:nvSpPr>
        <p:spPr>
          <a:xfrm>
            <a:off x="628650" y="379562"/>
            <a:ext cx="7886700" cy="5891842"/>
          </a:xfrm>
        </p:spPr>
        <p:txBody>
          <a:bodyPr>
            <a:normAutofit lnSpcReduction="10000"/>
          </a:bodyPr>
          <a:lstStyle/>
          <a:p>
            <a:r>
              <a:rPr lang="en-US" i="1" dirty="0">
                <a:latin typeface="+mj-lt"/>
              </a:rPr>
              <a:t>But the good news Jesus brought to humanity does not end with His death:        </a:t>
            </a:r>
            <a:endParaRPr lang="en-US" b="1" dirty="0">
              <a:latin typeface="+mj-lt"/>
            </a:endParaRPr>
          </a:p>
          <a:p>
            <a:r>
              <a:rPr lang="en-US" b="1" dirty="0"/>
              <a:t>Mtt 28:5,6 “</a:t>
            </a:r>
            <a:r>
              <a:rPr lang="en-US" dirty="0"/>
              <a:t>And the angel said to the women, ‘Do not be afraid; I know that you are looking for Jesus who was crucified. He is not here, for He has risen, just as He said. Come, see the place where He was lying.” </a:t>
            </a:r>
          </a:p>
          <a:p>
            <a:r>
              <a:rPr lang="en-US" dirty="0">
                <a:latin typeface="+mj-lt"/>
              </a:rPr>
              <a:t>And His story is </a:t>
            </a:r>
            <a:r>
              <a:rPr lang="en-US" b="1" dirty="0">
                <a:latin typeface="+mj-lt"/>
              </a:rPr>
              <a:t>still</a:t>
            </a:r>
            <a:r>
              <a:rPr lang="en-US" dirty="0">
                <a:latin typeface="+mj-lt"/>
              </a:rPr>
              <a:t> not done:     </a:t>
            </a:r>
            <a:r>
              <a:rPr lang="en-US" b="1" dirty="0"/>
              <a:t>Acts 1:9-11 “</a:t>
            </a:r>
            <a:r>
              <a:rPr lang="en-US" dirty="0"/>
              <a:t>And after He had said these things, He was lifted up while they were looking on, and a cloud received Him out of their sight. While they were gazing upward two men in white clothing said, ‘Men of Galilee, why do you stand looking into the sky? This Jesus, who has been taken up from you into heaven, </a:t>
            </a:r>
            <a:r>
              <a:rPr lang="en-US" b="1" dirty="0"/>
              <a:t>will come in just the same way as you have watched Him go into heaven.”</a:t>
            </a:r>
            <a:endParaRPr lang="en-US" dirty="0"/>
          </a:p>
          <a:p>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6818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lnSpcReduction="10000"/>
          </a:bodyPr>
          <a:lstStyle/>
          <a:p>
            <a:r>
              <a:rPr lang="en-US" dirty="0">
                <a:latin typeface="+mj-lt"/>
              </a:rPr>
              <a:t>And the story is still not finished</a:t>
            </a:r>
            <a:r>
              <a:rPr lang="en-US">
                <a:latin typeface="+mj-lt"/>
              </a:rPr>
              <a:t>:  </a:t>
            </a:r>
          </a:p>
          <a:p>
            <a:pPr marL="0" indent="0">
              <a:buNone/>
            </a:pPr>
            <a:r>
              <a:rPr lang="en-US" b="1"/>
              <a:t>1 </a:t>
            </a:r>
            <a:r>
              <a:rPr lang="en-US" b="1" dirty="0"/>
              <a:t>Thess 4:16,17 “</a:t>
            </a:r>
            <a:r>
              <a:rPr lang="en-US" dirty="0"/>
              <a:t>For the Lord Himself will descend from heaven with a shout, with the voice of the archangel and with the trumpet of God, and the dead in Christ will rise first. The we who are alive and remain will be caught up together with them in the clouds to meet the Lord in the air, and so we shall always be with the Lord.” </a:t>
            </a:r>
          </a:p>
          <a:p>
            <a:r>
              <a:rPr lang="en-US" dirty="0"/>
              <a:t>Now the story which began with the birth of a small baby boy in a manger – will finish with us all joining the Lord in the New Heaven and New Earth. This is why we celebrate the birth of our Lord, Jesus Christ and this was the purpose of His coming – to reunite us with God!!!  </a:t>
            </a:r>
          </a:p>
          <a:p>
            <a:r>
              <a:rPr lang="en-US" dirty="0"/>
              <a:t>Or, as He put it – to seek and save the lost!!!</a:t>
            </a: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9271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fontScale="70000" lnSpcReduction="20000"/>
          </a:bodyPr>
          <a:lstStyle/>
          <a:p>
            <a:pPr marL="0" indent="0" algn="ctr">
              <a:buNone/>
            </a:pPr>
            <a:r>
              <a:rPr lang="en-US" sz="5100" b="1" dirty="0"/>
              <a:t>What Was the Purpose of Christmas? </a:t>
            </a:r>
          </a:p>
          <a:p>
            <a:pPr marL="0" indent="0">
              <a:buNone/>
            </a:pPr>
            <a:endParaRPr lang="en-US" sz="2200" dirty="0"/>
          </a:p>
          <a:p>
            <a:r>
              <a:rPr lang="en-US" sz="4000" b="1" dirty="0"/>
              <a:t>Luke 1:21 “</a:t>
            </a:r>
            <a:r>
              <a:rPr lang="en-US" sz="4000" dirty="0"/>
              <a:t>She will bear a son; and you shall call His name Jesus, for He will save His people from their sins.”</a:t>
            </a:r>
          </a:p>
          <a:p>
            <a:r>
              <a:rPr lang="en-US" sz="4000" b="1" dirty="0"/>
              <a:t>Luke 2:10.11 “</a:t>
            </a:r>
            <a:r>
              <a:rPr lang="en-US" sz="4000" dirty="0"/>
              <a:t>But the angel said to them, ‘Do not be afraid; for behold, I bring you good news of great joy which will be for all the people; for today in the city of David there has been born for you a Savior, who is Christ the Lord.”</a:t>
            </a:r>
          </a:p>
          <a:p>
            <a:r>
              <a:rPr lang="en-US" sz="1000" dirty="0">
                <a:solidFill>
                  <a:srgbClr val="00B050"/>
                </a:solidFill>
              </a:rPr>
              <a:t>God working in mans history = redemption        God loves us, hears, us, sees us, works for us                 why come to earth?</a:t>
            </a:r>
            <a:endParaRPr lang="en-US" sz="1400" dirty="0">
              <a:solidFill>
                <a:srgbClr val="00B050"/>
              </a:solidFill>
            </a:endParaRPr>
          </a:p>
          <a:p>
            <a:endParaRPr lang="en-US" dirty="0"/>
          </a:p>
          <a:p>
            <a:pPr marL="0" indent="0">
              <a:buNone/>
            </a:pPr>
            <a:endParaRPr lang="en-US" dirty="0"/>
          </a:p>
          <a:p>
            <a:r>
              <a:rPr lang="en-US" sz="4500" b="1" dirty="0"/>
              <a:t>Luke 19:10 “</a:t>
            </a:r>
            <a:r>
              <a:rPr lang="en-US" sz="4500" dirty="0"/>
              <a:t>For the Son of Man </a:t>
            </a:r>
            <a:r>
              <a:rPr lang="en-US" sz="4500" b="1" dirty="0"/>
              <a:t>has come</a:t>
            </a:r>
            <a:r>
              <a:rPr lang="en-US" sz="4500" dirty="0"/>
              <a:t> to seek and to save that which was lost.”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10000"/>
          </a:bodyPr>
          <a:lstStyle/>
          <a:p>
            <a:pPr lvl="0"/>
            <a:r>
              <a:rPr lang="en-US" b="1" dirty="0"/>
              <a:t>Heb 2:17,18 “</a:t>
            </a:r>
            <a:r>
              <a:rPr lang="en-US" dirty="0"/>
              <a:t>Therefore, </a:t>
            </a:r>
            <a:r>
              <a:rPr lang="en-US" b="1" dirty="0"/>
              <a:t>He had to be made like His brethren in all things, </a:t>
            </a:r>
            <a:r>
              <a:rPr lang="en-US" dirty="0"/>
              <a:t>so that He might become a merciful and faithful high priest in things pertaining to God, to make propitiation for the sins of the people. For since He Himself was tempted in that which He has suffered, He is able to come to the aid of those who are tempted.”</a:t>
            </a:r>
          </a:p>
          <a:p>
            <a:pPr lvl="0"/>
            <a:r>
              <a:rPr lang="en-US" b="1" dirty="0"/>
              <a:t>Heb 4:15 “</a:t>
            </a:r>
            <a:r>
              <a:rPr lang="en-US" dirty="0"/>
              <a:t>For we do not have a high priest who is unable to empathize with our weaknesses, but we have one who has been tempted in every way, just as we are—yet he did not sin.</a:t>
            </a:r>
          </a:p>
          <a:p>
            <a:pPr lvl="0"/>
            <a:r>
              <a:rPr lang="en-US" b="1" dirty="0"/>
              <a:t>John 3:14,15,16 “</a:t>
            </a:r>
            <a:r>
              <a:rPr lang="en-US" dirty="0"/>
              <a:t>As Moses lifted up the serpent in the wilderness, even so must the Son of Man be lifted up – so that whoever believes will, in Him, have eternal life. For God so loved the world, that He gave His only begotten Son, so that whoever believes in Him shall not parish, but have eternal life.      </a:t>
            </a:r>
            <a:r>
              <a:rPr lang="en-US" sz="1000" dirty="0">
                <a:solidFill>
                  <a:srgbClr val="00B050"/>
                </a:solidFill>
              </a:rPr>
              <a:t>Jesus experience mortality</a:t>
            </a:r>
            <a:endParaRPr lang="en-US" dirty="0"/>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lvl="0"/>
            <a:r>
              <a:rPr lang="en-US" b="1" dirty="0"/>
              <a:t>Heb 2:6,7 “</a:t>
            </a:r>
            <a:r>
              <a:rPr lang="en-US" dirty="0"/>
              <a:t>. . . What is man, that You remember Him? Or the Son of Man, that You are concerned about Him? You have made Him for a little while lower than the angels. . .”.</a:t>
            </a:r>
          </a:p>
          <a:p>
            <a:pPr lvl="0"/>
            <a:r>
              <a:rPr lang="en-US" b="1" dirty="0"/>
              <a:t>Mtt 1</a:t>
            </a:r>
            <a:r>
              <a:rPr lang="en-US" dirty="0"/>
              <a:t>:</a:t>
            </a:r>
            <a:r>
              <a:rPr lang="en-US" b="1" dirty="0"/>
              <a:t>18,23 “</a:t>
            </a:r>
            <a:r>
              <a:rPr lang="en-US" dirty="0"/>
              <a:t>Now the birth of Jesus Christ was as follows: when His mother Mary had been betrothed to Joseph, </a:t>
            </a:r>
            <a:r>
              <a:rPr lang="en-US" b="1" dirty="0"/>
              <a:t>before they came together,</a:t>
            </a:r>
            <a:r>
              <a:rPr lang="en-US" dirty="0"/>
              <a:t> she was found to be </a:t>
            </a:r>
            <a:r>
              <a:rPr lang="en-US" b="1" dirty="0"/>
              <a:t>with child by the Holy Spirit.”  “Behold, the virgin shall be with child,</a:t>
            </a:r>
            <a:r>
              <a:rPr lang="en-US" dirty="0"/>
              <a:t> and shall bear a son, and they shall call His name “Immanuel”, which translated means, “God with us.”       </a:t>
            </a:r>
            <a:r>
              <a:rPr lang="en-US" sz="1000" dirty="0">
                <a:solidFill>
                  <a:srgbClr val="00B050"/>
                </a:solidFill>
              </a:rPr>
              <a:t>Scriptures = earthly development</a:t>
            </a:r>
            <a:endParaRPr lang="en-US" dirty="0"/>
          </a:p>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b="1" dirty="0"/>
              <a:t>Luke 2:52 “</a:t>
            </a:r>
            <a:r>
              <a:rPr lang="en-US" dirty="0"/>
              <a:t>And Jesus kept increasing in wisdom and stature and found favor with God and men.”     .    </a:t>
            </a:r>
            <a:r>
              <a:rPr lang="en-US" sz="2400" i="1" dirty="0"/>
              <a:t>Scripture then leapfrogs forward to the time of Jesus  </a:t>
            </a:r>
            <a:r>
              <a:rPr lang="en-US" sz="2400" i="1" dirty="0">
                <a:solidFill>
                  <a:schemeClr val="bg1"/>
                </a:solidFill>
              </a:rPr>
              <a:t>.  .</a:t>
            </a:r>
            <a:r>
              <a:rPr lang="en-US" sz="2400" i="1" dirty="0"/>
              <a:t>  </a:t>
            </a:r>
            <a:r>
              <a:rPr lang="en-US" sz="2400" i="1" dirty="0">
                <a:solidFill>
                  <a:schemeClr val="bg1"/>
                </a:solidFill>
              </a:rPr>
              <a:t>.</a:t>
            </a:r>
            <a:r>
              <a:rPr lang="en-US" sz="2400" i="1" dirty="0"/>
              <a:t>      beginning His earthly ministry”:</a:t>
            </a:r>
          </a:p>
          <a:p>
            <a:r>
              <a:rPr lang="en-US" b="1" dirty="0"/>
              <a:t>Mtt 2:13-17 “</a:t>
            </a:r>
            <a:r>
              <a:rPr lang="en-US" dirty="0"/>
              <a:t>Jesus arrived from Galilee at the Jordan to be baptized.  . . .  [Then John baptized Him.] When Jesus came up the heavens were opened and the spirit of God descended upon Jesus and a voice from the heavens said, </a:t>
            </a:r>
            <a:r>
              <a:rPr lang="en-US" b="1" dirty="0"/>
              <a:t>‘This is My beloved Son, in whom I am well pleased.’”</a:t>
            </a:r>
          </a:p>
          <a:p>
            <a:pPr marL="0" indent="0">
              <a:buNone/>
            </a:pPr>
            <a:endParaRPr lang="en-US" dirty="0"/>
          </a:p>
          <a:p>
            <a:r>
              <a:rPr lang="en-US" dirty="0"/>
              <a:t>From this time forward Jesus begins to fulfill His title “</a:t>
            </a:r>
            <a:r>
              <a:rPr lang="en-US" dirty="0">
                <a:latin typeface="+mj-lt"/>
              </a:rPr>
              <a:t>Immanuel: God with us</a:t>
            </a:r>
            <a:r>
              <a:rPr lang="en-US" dirty="0"/>
              <a:t>.”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Mtt 7:28,29 “</a:t>
            </a:r>
            <a:r>
              <a:rPr lang="en-US" dirty="0"/>
              <a:t>When Jesus had finished these words, the crowds were amazed at His teaching because He taught as one who had authority, and not as their teachers of the law.”    </a:t>
            </a:r>
          </a:p>
          <a:p>
            <a:pPr marL="0" indent="0">
              <a:lnSpc>
                <a:spcPct val="107000"/>
              </a:lnSpc>
              <a:spcBef>
                <a:spcPts val="0"/>
              </a:spcBef>
              <a:spcAft>
                <a:spcPts val="600"/>
              </a:spcAft>
              <a:buNone/>
            </a:pPr>
            <a:r>
              <a:rPr lang="en-US" b="1" dirty="0"/>
              <a:t>Luke 5:15 “</a:t>
            </a:r>
            <a:r>
              <a:rPr lang="en-US" dirty="0"/>
              <a:t>But the news about Him was spreading even farther, and large crowds were gathering to hear Him and to be healed of their sicknesses.”      </a:t>
            </a:r>
          </a:p>
          <a:p>
            <a:pPr marL="0" indent="0">
              <a:lnSpc>
                <a:spcPct val="107000"/>
              </a:lnSpc>
              <a:spcBef>
                <a:spcPts val="0"/>
              </a:spcBef>
              <a:spcAft>
                <a:spcPts val="600"/>
              </a:spcAft>
              <a:buNone/>
            </a:pPr>
            <a:r>
              <a:rPr lang="en-US" b="1" dirty="0"/>
              <a:t>Luke 4:40 “</a:t>
            </a:r>
            <a:r>
              <a:rPr lang="en-US" dirty="0"/>
              <a:t>While the sun was setting, all those who had any who were sick with various diseases brought them to Him; and laying His hands on each one of them, He was healing them.”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John 12:44-46 “</a:t>
            </a:r>
            <a:r>
              <a:rPr lang="en-US" dirty="0"/>
              <a:t>And Jesus cried out and said, ‘He who believes in Me, does not believe in Me but in Him who sent Me. He who sees Me sees the One who sent Me. I have come as Light into the world, so that everyone who believes in Me will not remain in darkness.”   </a:t>
            </a:r>
            <a:r>
              <a:rPr lang="en-US" sz="1000" dirty="0">
                <a:solidFill>
                  <a:srgbClr val="00B050"/>
                </a:solidFill>
              </a:rPr>
              <a:t>God’s love – represented by Jesus       woman adultery, eat with sinners, empathy Lazarus,   demons gone</a:t>
            </a:r>
          </a:p>
          <a:p>
            <a:pPr marL="0" indent="0">
              <a:lnSpc>
                <a:spcPct val="107000"/>
              </a:lnSpc>
              <a:spcBef>
                <a:spcPts val="0"/>
              </a:spcBef>
              <a:spcAft>
                <a:spcPts val="600"/>
              </a:spcAft>
              <a:buNone/>
            </a:pPr>
            <a:r>
              <a:rPr lang="en-US" sz="1000" dirty="0">
                <a:solidFill>
                  <a:srgbClr val="00B050"/>
                </a:solidFill>
              </a:rPr>
              <a:t>                                                                                    compassion/forgiveness  Jesus’ purpose</a:t>
            </a:r>
            <a:endParaRPr lang="en-US" dirty="0"/>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dirty="0">
                <a:latin typeface="+mj-lt"/>
              </a:rPr>
              <a:t>The clearest illustration of God’s love for us is illustrated by Jesus on the cross:  </a:t>
            </a:r>
          </a:p>
          <a:p>
            <a:pPr marL="0" indent="0">
              <a:buNone/>
            </a:pPr>
            <a:r>
              <a:rPr lang="en-US" b="1" dirty="0"/>
              <a:t>John 3:16 “</a:t>
            </a:r>
            <a:r>
              <a:rPr lang="en-US" dirty="0"/>
              <a:t>For God so loved the world, that He gave His only begotten son, that whoever believes in Him shall not perish but have eternal life” </a:t>
            </a:r>
          </a:p>
          <a:p>
            <a:pPr marL="0" indent="0">
              <a:buNone/>
            </a:pPr>
            <a:endParaRPr lang="en-US" dirty="0"/>
          </a:p>
          <a:p>
            <a:r>
              <a:rPr lang="en-US" dirty="0">
                <a:latin typeface="+mj-lt"/>
              </a:rPr>
              <a:t>The clearest illustration of Jesus’ love for us can be seen on Jesus </a:t>
            </a:r>
            <a:r>
              <a:rPr lang="en-US" b="1" dirty="0">
                <a:latin typeface="+mj-lt"/>
              </a:rPr>
              <a:t>on the cross</a:t>
            </a:r>
            <a:r>
              <a:rPr lang="en-US" dirty="0">
                <a:latin typeface="+mj-lt"/>
              </a:rPr>
              <a:t>:                  </a:t>
            </a:r>
          </a:p>
          <a:p>
            <a:pPr marL="0" indent="0">
              <a:buNone/>
            </a:pPr>
            <a:r>
              <a:rPr lang="en-US" b="1" dirty="0"/>
              <a:t>Luke 23:33,34 “</a:t>
            </a:r>
            <a:r>
              <a:rPr lang="en-US" dirty="0"/>
              <a:t>When the soldiers came to the place called “The Skull,” they nailed Jesus to a cross. They also nailed the two criminals to crosses, one on each side of Jesus. </a:t>
            </a:r>
            <a:r>
              <a:rPr lang="en-US" baseline="30000" dirty="0"/>
              <a:t>34</a:t>
            </a:r>
            <a:r>
              <a:rPr lang="en-US" dirty="0"/>
              <a:t>Jesus said, “Father, forgive these people! They don't know what they're doing.”   </a:t>
            </a:r>
            <a:r>
              <a:rPr lang="en-US" sz="1000" dirty="0">
                <a:solidFill>
                  <a:srgbClr val="00B050"/>
                </a:solidFill>
              </a:rPr>
              <a:t>Paul says….</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t>Phil 2:5-8 “</a:t>
            </a:r>
            <a:r>
              <a:rPr lang="en-US" dirty="0"/>
              <a:t>Have this attitude in yourselves which was also in Christ Jesus, who, although He existed in the form of God, did not regard equality with God a thing to be grasped, but emptied Himself, taking the form of a bond-servant as a man, He humbled Himself by becoming obedient to the point of death, even death on a cross.”    </a:t>
            </a:r>
            <a:r>
              <a:rPr lang="en-US" sz="1000" dirty="0">
                <a:solidFill>
                  <a:srgbClr val="00B050"/>
                </a:solidFill>
              </a:rPr>
              <a:t>Jesus </a:t>
            </a:r>
            <a:r>
              <a:rPr lang="en-US" sz="1000" dirty="0" err="1">
                <a:solidFill>
                  <a:srgbClr val="00B050"/>
                </a:solidFill>
              </a:rPr>
              <a:t>illust</a:t>
            </a:r>
            <a:r>
              <a:rPr lang="en-US" sz="1000" dirty="0">
                <a:solidFill>
                  <a:srgbClr val="00B050"/>
                </a:solidFill>
              </a:rPr>
              <a:t>. God’s love – humble birth, journeyed 3 yrs – healing/teaching  .         .                                                                                                                                                 drawing man to God     Jesus’ own words:</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417</TotalTime>
  <Words>1337</Words>
  <Application>Microsoft Office PowerPoint</Application>
  <PresentationFormat>On-screen Show (4:3)</PresentationFormat>
  <Paragraphs>38</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2025-12-11T20:53:13Z</dcterms:modified>
</cp:coreProperties>
</file>