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97" r:id="rId3"/>
    <p:sldId id="296" r:id="rId4"/>
    <p:sldId id="295" r:id="rId5"/>
    <p:sldId id="294" r:id="rId6"/>
    <p:sldId id="290" r:id="rId7"/>
    <p:sldId id="288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020569-9E4B-4701-A3A6-6359A90BF9AD}" v="2" dt="2025-12-30T16:46:22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1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Young" userId="7f8d7c9cdb576883" providerId="LiveId" clId="{CB16DE9E-3AA6-4238-BE96-44A894DEE4D6}"/>
    <pc:docChg chg="undo custSel delSld modSld">
      <pc:chgData name="James Young" userId="7f8d7c9cdb576883" providerId="LiveId" clId="{CB16DE9E-3AA6-4238-BE96-44A894DEE4D6}" dt="2025-12-30T18:06:07.525" v="1056" actId="20577"/>
      <pc:docMkLst>
        <pc:docMk/>
      </pc:docMkLst>
      <pc:sldChg chg="modSp mod">
        <pc:chgData name="James Young" userId="7f8d7c9cdb576883" providerId="LiveId" clId="{CB16DE9E-3AA6-4238-BE96-44A894DEE4D6}" dt="2025-12-30T18:06:07.525" v="1056" actId="20577"/>
        <pc:sldMkLst>
          <pc:docMk/>
          <pc:sldMk cId="248177118" sldId="287"/>
        </pc:sldMkLst>
        <pc:spChg chg="mod">
          <ac:chgData name="James Young" userId="7f8d7c9cdb576883" providerId="LiveId" clId="{CB16DE9E-3AA6-4238-BE96-44A894DEE4D6}" dt="2025-12-30T18:06:07.525" v="1056" actId="20577"/>
          <ac:spMkLst>
            <pc:docMk/>
            <pc:sldMk cId="248177118" sldId="287"/>
            <ac:spMk id="3" creationId="{708276BC-A706-40B5-B51D-6AA00A059507}"/>
          </ac:spMkLst>
        </pc:spChg>
      </pc:sldChg>
      <pc:sldChg chg="modSp mod">
        <pc:chgData name="James Young" userId="7f8d7c9cdb576883" providerId="LiveId" clId="{CB16DE9E-3AA6-4238-BE96-44A894DEE4D6}" dt="2025-12-30T18:04:33.187" v="987" actId="20577"/>
        <pc:sldMkLst>
          <pc:docMk/>
          <pc:sldMk cId="826239041" sldId="288"/>
        </pc:sldMkLst>
        <pc:spChg chg="mod">
          <ac:chgData name="James Young" userId="7f8d7c9cdb576883" providerId="LiveId" clId="{CB16DE9E-3AA6-4238-BE96-44A894DEE4D6}" dt="2025-12-30T18:04:33.187" v="987" actId="20577"/>
          <ac:spMkLst>
            <pc:docMk/>
            <pc:sldMk cId="826239041" sldId="288"/>
            <ac:spMk id="3" creationId="{708276BC-A706-40B5-B51D-6AA00A059507}"/>
          </ac:spMkLst>
        </pc:spChg>
      </pc:sldChg>
      <pc:sldChg chg="modSp mod">
        <pc:chgData name="James Young" userId="7f8d7c9cdb576883" providerId="LiveId" clId="{CB16DE9E-3AA6-4238-BE96-44A894DEE4D6}" dt="2025-12-30T18:02:29.222" v="920" actId="20577"/>
        <pc:sldMkLst>
          <pc:docMk/>
          <pc:sldMk cId="2516295202" sldId="290"/>
        </pc:sldMkLst>
        <pc:spChg chg="mod">
          <ac:chgData name="James Young" userId="7f8d7c9cdb576883" providerId="LiveId" clId="{CB16DE9E-3AA6-4238-BE96-44A894DEE4D6}" dt="2025-12-30T18:02:29.222" v="920" actId="20577"/>
          <ac:spMkLst>
            <pc:docMk/>
            <pc:sldMk cId="2516295202" sldId="290"/>
            <ac:spMk id="3" creationId="{708276BC-A706-40B5-B51D-6AA00A059507}"/>
          </ac:spMkLst>
        </pc:spChg>
      </pc:sldChg>
      <pc:sldChg chg="del">
        <pc:chgData name="James Young" userId="7f8d7c9cdb576883" providerId="LiveId" clId="{CB16DE9E-3AA6-4238-BE96-44A894DEE4D6}" dt="2025-12-30T17:22:38.960" v="141" actId="2696"/>
        <pc:sldMkLst>
          <pc:docMk/>
          <pc:sldMk cId="67522240" sldId="291"/>
        </pc:sldMkLst>
      </pc:sldChg>
      <pc:sldChg chg="del">
        <pc:chgData name="James Young" userId="7f8d7c9cdb576883" providerId="LiveId" clId="{CB16DE9E-3AA6-4238-BE96-44A894DEE4D6}" dt="2025-12-30T17:22:30.577" v="140" actId="2696"/>
        <pc:sldMkLst>
          <pc:docMk/>
          <pc:sldMk cId="1412726499" sldId="292"/>
        </pc:sldMkLst>
      </pc:sldChg>
      <pc:sldChg chg="del">
        <pc:chgData name="James Young" userId="7f8d7c9cdb576883" providerId="LiveId" clId="{CB16DE9E-3AA6-4238-BE96-44A894DEE4D6}" dt="2025-12-30T17:22:19.091" v="139" actId="2696"/>
        <pc:sldMkLst>
          <pc:docMk/>
          <pc:sldMk cId="876087610" sldId="293"/>
        </pc:sldMkLst>
      </pc:sldChg>
      <pc:sldChg chg="modSp mod">
        <pc:chgData name="James Young" userId="7f8d7c9cdb576883" providerId="LiveId" clId="{CB16DE9E-3AA6-4238-BE96-44A894DEE4D6}" dt="2025-12-30T18:01:24.467" v="875" actId="20577"/>
        <pc:sldMkLst>
          <pc:docMk/>
          <pc:sldMk cId="4042234529" sldId="294"/>
        </pc:sldMkLst>
        <pc:spChg chg="mod">
          <ac:chgData name="James Young" userId="7f8d7c9cdb576883" providerId="LiveId" clId="{CB16DE9E-3AA6-4238-BE96-44A894DEE4D6}" dt="2025-12-30T18:01:24.467" v="875" actId="20577"/>
          <ac:spMkLst>
            <pc:docMk/>
            <pc:sldMk cId="4042234529" sldId="294"/>
            <ac:spMk id="3" creationId="{708276BC-A706-40B5-B51D-6AA00A059507}"/>
          </ac:spMkLst>
        </pc:spChg>
      </pc:sldChg>
      <pc:sldChg chg="modSp mod">
        <pc:chgData name="James Young" userId="7f8d7c9cdb576883" providerId="LiveId" clId="{CB16DE9E-3AA6-4238-BE96-44A894DEE4D6}" dt="2025-12-30T17:59:59.968" v="821" actId="20577"/>
        <pc:sldMkLst>
          <pc:docMk/>
          <pc:sldMk cId="3100912481" sldId="295"/>
        </pc:sldMkLst>
        <pc:spChg chg="mod">
          <ac:chgData name="James Young" userId="7f8d7c9cdb576883" providerId="LiveId" clId="{CB16DE9E-3AA6-4238-BE96-44A894DEE4D6}" dt="2025-12-30T17:59:59.968" v="821" actId="20577"/>
          <ac:spMkLst>
            <pc:docMk/>
            <pc:sldMk cId="3100912481" sldId="295"/>
            <ac:spMk id="3" creationId="{708276BC-A706-40B5-B51D-6AA00A059507}"/>
          </ac:spMkLst>
        </pc:spChg>
      </pc:sldChg>
      <pc:sldChg chg="modSp mod">
        <pc:chgData name="James Young" userId="7f8d7c9cdb576883" providerId="LiveId" clId="{CB16DE9E-3AA6-4238-BE96-44A894DEE4D6}" dt="2025-12-30T17:54:47.797" v="605" actId="20577"/>
        <pc:sldMkLst>
          <pc:docMk/>
          <pc:sldMk cId="2838560389" sldId="296"/>
        </pc:sldMkLst>
        <pc:spChg chg="mod">
          <ac:chgData name="James Young" userId="7f8d7c9cdb576883" providerId="LiveId" clId="{CB16DE9E-3AA6-4238-BE96-44A894DEE4D6}" dt="2025-12-30T17:54:47.797" v="605" actId="20577"/>
          <ac:spMkLst>
            <pc:docMk/>
            <pc:sldMk cId="2838560389" sldId="296"/>
            <ac:spMk id="3" creationId="{708276BC-A706-40B5-B51D-6AA00A059507}"/>
          </ac:spMkLst>
        </pc:spChg>
      </pc:sldChg>
      <pc:sldChg chg="modSp mod">
        <pc:chgData name="James Young" userId="7f8d7c9cdb576883" providerId="LiveId" clId="{CB16DE9E-3AA6-4238-BE96-44A894DEE4D6}" dt="2025-12-30T17:52:40.659" v="486" actId="20577"/>
        <pc:sldMkLst>
          <pc:docMk/>
          <pc:sldMk cId="115201327" sldId="297"/>
        </pc:sldMkLst>
        <pc:spChg chg="mod">
          <ac:chgData name="James Young" userId="7f8d7c9cdb576883" providerId="LiveId" clId="{CB16DE9E-3AA6-4238-BE96-44A894DEE4D6}" dt="2025-12-30T17:52:40.659" v="486" actId="20577"/>
          <ac:spMkLst>
            <pc:docMk/>
            <pc:sldMk cId="115201327" sldId="297"/>
            <ac:spMk id="3" creationId="{708276BC-A706-40B5-B51D-6AA00A0595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A5AE-C351-4E47-A971-56934F80C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610C6-18FA-4F1B-9F74-7ADA30CE9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16AAF-2FCF-4EA5-AA12-05FF7DFC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32607-079C-4FDA-A0DE-2C3572CA6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BBE08-5BB6-4640-930B-BE2344DD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3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9E48-475F-4975-8ECA-36C21C7E2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E6554-52CA-4A44-97C6-790904A76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8C905-3441-4320-B8FC-D77AEC184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8180D-14A6-495B-9588-B3394512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D6CA5-36F3-43DD-8F3B-88664352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6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DF3E74-7C18-4687-B16F-322DB90D63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7A1B5E-4B65-4C2D-A110-3F57628F3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EEC0-B70F-46F0-A073-FAF8D638E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18439-026C-4AA0-A631-EEFE5AFC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3F5B-51C0-4967-9249-BF17DC0D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2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CC862-BB5D-49E9-AFC8-3E7517CE5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B6F9-FB89-4F0C-B1BD-305D95B3B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F36F7-6A69-4604-8A3B-F537752C0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8A997-52D6-4077-8E03-17E56FA0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1B490-1CFE-4BEE-923F-52CF4E36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3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CE63-5462-4A14-931C-FA71C5000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6BB3A-B2CB-4322-8F37-2F776D402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9C904-3C6A-4476-86B8-B8A9A3C0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8101-47A4-4F7D-9FE9-B8E30C1D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D73F5-0D0A-45EF-A51A-C49B0BE4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8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887D-6AA7-4572-B308-BCD608E9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D6440-6250-464B-8EAF-1F752F107B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E6576-9A72-47B6-B694-83CEF85FB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7928E-501D-4CE2-B061-8A3431DF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FC91-A167-431F-9057-2829A6F3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77B65-96DF-4E28-B715-E863CB70E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8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64017-6B16-4A5D-9C7B-5DE34DE7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95CBC-A5BD-43F5-B2F2-86D7C3E7E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43084-56AF-44A7-B855-913FC41B9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D8B68-BF3F-441A-99CD-254AA6625B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DF69C7-5971-4727-A020-04C781537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B6CA4-198E-4E91-97AC-8A10196E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96E44-C26D-44CD-8F54-62A14FD0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E324ED-C676-40E8-8BE6-0266220C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6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B9417-0777-4BA1-BA52-FDCC514A9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67ABE4-13F8-4922-AD78-1C31855F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164A4-4D2C-41C1-8524-9F65BA6A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FF248-B8BA-4150-A00C-186CE719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377A0-0733-4A75-8616-84A12F186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EC5F02-62B2-4B4F-803E-1090F348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959FD-AD2C-42C9-8F26-15E6F58A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3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5886B-5D7E-4A10-908D-30B7FB8C5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C3749-A5E0-4531-B5F1-2BE08419D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E15FA-E61F-4379-9AB6-CA58D34DC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F3305-9B2D-4923-A927-E15879126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96DB-2D2C-41E4-B6AC-46F1D2F2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26247-8101-4CE2-8EAB-71B99994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5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A75DB-5964-46A1-9004-F0EC17676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92C83-54D6-481B-9B6C-16AFA57812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6DD13-3CEA-40B4-82C8-B3CD0C3AB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59726-0053-457B-B3F5-9FC0E1732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55749-9C7E-4F9D-86D3-25F447C0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AA849-F407-4374-9AEE-232F8A2D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0CC0FB-CE63-4999-9F8C-077A0099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731BA-C8BE-4F84-9DB5-049CB15EB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17F6D-760F-450D-B407-A52E70C3D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50499-A6AE-48C1-B673-103C7BE2B98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B98E6-FCDE-4B86-AE10-9A1A30A31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B8878-05DA-4E69-88C9-E49F0079B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81562-F4D4-4232-B131-04FC508A6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Kind of “NEW CREATURE” Are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Be???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5:17   “Therefore if any man be in Christ,   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is a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creature”</a:t>
            </a:r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624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 fontScale="92500"/>
          </a:bodyPr>
          <a:lstStyle/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5:17 “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Therefore if any man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in Christ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 is a new creature.”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Cor 6:11  “Such were some of you in this world but you were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washed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but you were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sanctified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but you were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justified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name of the Lord Jesus Christ and in the Spirit of our God.”  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verbs     sanctified/justified because washed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 6:3,4,5  “Or do you not know that all of us who have been baptized into Christ Jesus have been baptized into His death? Therefore, we have been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buried with Him through baptism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so that as Christ was raised from the dead through the glory of the Father; so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too might walk in newness of life.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if we have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become united with Him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likeness of His death, certainly we shall also be in the likeness of His resurrection.”</a:t>
            </a:r>
            <a:r>
              <a:rPr lang="en-US" sz="1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united = sanctified / justified  =  new creatures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SO, our being “in Christ” is by following the prescription of hearing,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believing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repenting and being baptized as prescribed in Acts 2:38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whole verse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01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5:17  “Therefore if any man be in Christ, he is a new creature: old things are passed away; behold, all things are become new.”     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previous verse: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5:4  “For indeed while we are in this tent, we groan, being burdened, because we do not want to be unclothed but to be clothed, so that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mortal will be swallowed up by life.”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 on earth sucks thus we need Christ’s purpose for abundant life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5:5  “Now He who prepared us for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very purpose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God, who gave to us the Spirit as a pledge    --     verse 9  “Therefore we also have as 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ambition,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whether at home or absent,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be pleasing to Him.”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be pleasing???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3856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 8:15,16  “…you have received a spirit of adoption as sons by which we cry out, ‘Abba! Father!’ The spirit Himself testifies with our spirit that we are children of God”.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 </a:t>
            </a:r>
            <a:r>
              <a:rPr lang="en-US" sz="10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adam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/eve’s children -  God’s children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 2:20 “I am crucified with Christ: nevertheless I live; yet not I, but Christ lives in me: and the life which I now live in the flesh - I live by the faith of the Son of God, who loved me, and gave Himself for me.     </a:t>
            </a:r>
          </a:p>
          <a:p>
            <a:pPr marL="0" indent="0">
              <a:buNone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5:9 “We also have as </a:t>
            </a:r>
            <a:r>
              <a:rPr lang="en-US" sz="3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ambition to be pleasing to Him.”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Washed    cleansed     united     =   sanctified   justified</a:t>
            </a:r>
          </a:p>
          <a:p>
            <a:pPr marL="0" indent="0">
              <a:buNone/>
            </a:pPr>
            <a:endParaRPr lang="en-US" sz="1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WHOLE VERSE</a:t>
            </a:r>
            <a:endParaRPr lang="en-US" sz="1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91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85725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5:17  “Therefore if any man be in Christ, he is a </a:t>
            </a: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creature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old things are passed away; behold, all things are become new.”        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things happen: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must:  1) removing the old things    and   we must   2) bring in new things.    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 what old things???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234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Cor 6:9,10 “Or do you not know the unrighteous will not inherit the kingdom of God? Do not be deceived; neither effeminate, nor homosexuals, nor thieves, nor the covetous, nor drunkards, nor revilers, nor swindlers, will inherit the kingdom of God.”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a host of scriptures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listing the sins of this world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which must be removed: 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12:20     Eph 4:31   Col 3:8  1 Tim 3:11  5:13   Tit 2:3  Jas 2:11     1 Pe 2:1, 12       Rev 21:8  22:15   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 = REPLACE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29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12:1,2       “Therefore, I urge you, brethren, by the mercies of God, </a:t>
            </a:r>
            <a:r>
              <a:rPr 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present your bodies 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living </a:t>
            </a:r>
            <a:r>
              <a:rPr 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holy sacrifice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acceptable to God, which is your spiritual service of worship. And do not be conformed to this world, </a:t>
            </a:r>
            <a:r>
              <a:rPr 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be transformed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the renewing of your mind</a:t>
            </a:r>
            <a:r>
              <a:rPr 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 that you may </a:t>
            </a:r>
            <a:r>
              <a:rPr 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 what the will of God is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that which is good and acceptable and prefect.”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motivated by love</a:t>
            </a:r>
            <a:endParaRPr lang="en-US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 5:14,15        “For the love of Christ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 us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having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concluded this, that one died for all, therefore all died; and He died for all, so that they who live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might no longer live for themselves, but for Him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who died and rose again on their behalf.”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 controls us because of our surrender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23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7FC6-02BC-4EC0-B664-90EC9414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76BC-A706-40B5-B51D-6AA00A05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 2:10     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we are His workmanship,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created in Christ Jesus for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works,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empus Sans ITC" panose="04020404030D0702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which God prepared beforehand so that  </a:t>
            </a:r>
            <a:r>
              <a:rPr lang="en-US" sz="3200" b="1" dirty="0">
                <a:solidFill>
                  <a:srgbClr val="FF0000"/>
                </a:solidFill>
                <a:effectLst/>
                <a:latin typeface="Tempus Sans ITC" panose="04020404030D0702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we would walk in them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 1:9 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“God has saved us and 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called us with a holy calling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not because of anything we have done to deserve it, but according to His own purpose and grace which was granted us in Christ Jesus from all eternity”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 3:1,2 “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Therefore if you have been raised up with Christ, keep seeking the things above …. Set your mind on the things above, not on the things of earth.”   </a:t>
            </a:r>
            <a:r>
              <a:rPr lang="en-US" sz="1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Spiritual resolution to be more open to </a:t>
            </a:r>
            <a:r>
              <a:rPr lang="en-US" sz="100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Spirit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77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914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Tempus Sans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Mann</dc:creator>
  <cp:lastModifiedBy>James Young</cp:lastModifiedBy>
  <cp:revision>27</cp:revision>
  <dcterms:created xsi:type="dcterms:W3CDTF">2019-04-11T15:26:57Z</dcterms:created>
  <dcterms:modified xsi:type="dcterms:W3CDTF">2025-12-30T18:06:07Z</dcterms:modified>
</cp:coreProperties>
</file>