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7" r:id="rId4"/>
    <p:sldId id="316" r:id="rId5"/>
    <p:sldId id="311" r:id="rId6"/>
    <p:sldId id="327" r:id="rId7"/>
    <p:sldId id="326" r:id="rId8"/>
    <p:sldId id="325" r:id="rId9"/>
    <p:sldId id="331" r:id="rId10"/>
    <p:sldId id="330"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8BA3E63-CA31-4181-A7E3-5639F4FCADC2}" v="9" dt="2025-12-30T19:55:07.41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569" autoAdjust="0"/>
    <p:restoredTop sz="94660"/>
  </p:normalViewPr>
  <p:slideViewPr>
    <p:cSldViewPr snapToGrid="0">
      <p:cViewPr varScale="1">
        <p:scale>
          <a:sx n="102" d="100"/>
          <a:sy n="102" d="100"/>
        </p:scale>
        <p:origin x="1890"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CB16DE9E-3AA6-4238-BE96-44A894DEE4D6}"/>
    <pc:docChg chg="custSel addSld delSld modSld">
      <pc:chgData name="James Young" userId="7f8d7c9cdb576883" providerId="LiveId" clId="{CB16DE9E-3AA6-4238-BE96-44A894DEE4D6}" dt="2025-12-30T19:55:43.537" v="209" actId="2696"/>
      <pc:docMkLst>
        <pc:docMk/>
      </pc:docMkLst>
      <pc:sldChg chg="modSp mod">
        <pc:chgData name="James Young" userId="7f8d7c9cdb576883" providerId="LiveId" clId="{CB16DE9E-3AA6-4238-BE96-44A894DEE4D6}" dt="2025-12-30T19:46:15.076" v="80" actId="255"/>
        <pc:sldMkLst>
          <pc:docMk/>
          <pc:sldMk cId="2838560389" sldId="296"/>
        </pc:sldMkLst>
        <pc:spChg chg="mod">
          <ac:chgData name="James Young" userId="7f8d7c9cdb576883" providerId="LiveId" clId="{CB16DE9E-3AA6-4238-BE96-44A894DEE4D6}" dt="2025-12-30T19:46:15.076" v="80" actId="255"/>
          <ac:spMkLst>
            <pc:docMk/>
            <pc:sldMk cId="2838560389" sldId="296"/>
            <ac:spMk id="3" creationId="{708276BC-A706-40B5-B51D-6AA00A059507}"/>
          </ac:spMkLst>
        </pc:spChg>
      </pc:sldChg>
      <pc:sldChg chg="modSp mod">
        <pc:chgData name="James Young" userId="7f8d7c9cdb576883" providerId="LiveId" clId="{CB16DE9E-3AA6-4238-BE96-44A894DEE4D6}" dt="2025-12-30T19:49:44.225" v="130" actId="5793"/>
        <pc:sldMkLst>
          <pc:docMk/>
          <pc:sldMk cId="3390102180" sldId="311"/>
        </pc:sldMkLst>
        <pc:spChg chg="mod">
          <ac:chgData name="James Young" userId="7f8d7c9cdb576883" providerId="LiveId" clId="{CB16DE9E-3AA6-4238-BE96-44A894DEE4D6}" dt="2025-12-30T19:49:44.225" v="130" actId="5793"/>
          <ac:spMkLst>
            <pc:docMk/>
            <pc:sldMk cId="3390102180" sldId="311"/>
            <ac:spMk id="3" creationId="{708276BC-A706-40B5-B51D-6AA00A059507}"/>
          </ac:spMkLst>
        </pc:spChg>
      </pc:sldChg>
      <pc:sldChg chg="modSp mod">
        <pc:chgData name="James Young" userId="7f8d7c9cdb576883" providerId="LiveId" clId="{CB16DE9E-3AA6-4238-BE96-44A894DEE4D6}" dt="2025-12-30T19:48:12.811" v="97" actId="20577"/>
        <pc:sldMkLst>
          <pc:docMk/>
          <pc:sldMk cId="2438453614" sldId="316"/>
        </pc:sldMkLst>
        <pc:spChg chg="mod">
          <ac:chgData name="James Young" userId="7f8d7c9cdb576883" providerId="LiveId" clId="{CB16DE9E-3AA6-4238-BE96-44A894DEE4D6}" dt="2025-12-30T19:48:12.811" v="97" actId="20577"/>
          <ac:spMkLst>
            <pc:docMk/>
            <pc:sldMk cId="2438453614" sldId="316"/>
            <ac:spMk id="3" creationId="{708276BC-A706-40B5-B51D-6AA00A059507}"/>
          </ac:spMkLst>
        </pc:spChg>
      </pc:sldChg>
      <pc:sldChg chg="modSp mod">
        <pc:chgData name="James Young" userId="7f8d7c9cdb576883" providerId="LiveId" clId="{CB16DE9E-3AA6-4238-BE96-44A894DEE4D6}" dt="2025-12-30T19:47:49.611" v="94" actId="5793"/>
        <pc:sldMkLst>
          <pc:docMk/>
          <pc:sldMk cId="2029461572" sldId="317"/>
        </pc:sldMkLst>
        <pc:spChg chg="mod">
          <ac:chgData name="James Young" userId="7f8d7c9cdb576883" providerId="LiveId" clId="{CB16DE9E-3AA6-4238-BE96-44A894DEE4D6}" dt="2025-12-30T19:47:49.611" v="94" actId="5793"/>
          <ac:spMkLst>
            <pc:docMk/>
            <pc:sldMk cId="2029461572" sldId="317"/>
            <ac:spMk id="3" creationId="{708276BC-A706-40B5-B51D-6AA00A059507}"/>
          </ac:spMkLst>
        </pc:spChg>
      </pc:sldChg>
      <pc:sldChg chg="modSp mod">
        <pc:chgData name="James Young" userId="7f8d7c9cdb576883" providerId="LiveId" clId="{CB16DE9E-3AA6-4238-BE96-44A894DEE4D6}" dt="2025-12-30T19:52:58.087" v="181" actId="20577"/>
        <pc:sldMkLst>
          <pc:docMk/>
          <pc:sldMk cId="2535498520" sldId="325"/>
        </pc:sldMkLst>
        <pc:spChg chg="mod">
          <ac:chgData name="James Young" userId="7f8d7c9cdb576883" providerId="LiveId" clId="{CB16DE9E-3AA6-4238-BE96-44A894DEE4D6}" dt="2025-12-30T19:52:58.087" v="181" actId="20577"/>
          <ac:spMkLst>
            <pc:docMk/>
            <pc:sldMk cId="2535498520" sldId="325"/>
            <ac:spMk id="3" creationId="{708276BC-A706-40B5-B51D-6AA00A059507}"/>
          </ac:spMkLst>
        </pc:spChg>
      </pc:sldChg>
      <pc:sldChg chg="modSp mod">
        <pc:chgData name="James Young" userId="7f8d7c9cdb576883" providerId="LiveId" clId="{CB16DE9E-3AA6-4238-BE96-44A894DEE4D6}" dt="2025-12-30T19:52:24.322" v="174" actId="20577"/>
        <pc:sldMkLst>
          <pc:docMk/>
          <pc:sldMk cId="3328950240" sldId="326"/>
        </pc:sldMkLst>
        <pc:spChg chg="mod">
          <ac:chgData name="James Young" userId="7f8d7c9cdb576883" providerId="LiveId" clId="{CB16DE9E-3AA6-4238-BE96-44A894DEE4D6}" dt="2025-12-30T19:52:24.322" v="174" actId="20577"/>
          <ac:spMkLst>
            <pc:docMk/>
            <pc:sldMk cId="3328950240" sldId="326"/>
            <ac:spMk id="3" creationId="{708276BC-A706-40B5-B51D-6AA00A059507}"/>
          </ac:spMkLst>
        </pc:spChg>
      </pc:sldChg>
      <pc:sldChg chg="modSp mod">
        <pc:chgData name="James Young" userId="7f8d7c9cdb576883" providerId="LiveId" clId="{CB16DE9E-3AA6-4238-BE96-44A894DEE4D6}" dt="2025-12-30T19:50:29.833" v="137" actId="20577"/>
        <pc:sldMkLst>
          <pc:docMk/>
          <pc:sldMk cId="1318643211" sldId="327"/>
        </pc:sldMkLst>
        <pc:spChg chg="mod">
          <ac:chgData name="James Young" userId="7f8d7c9cdb576883" providerId="LiveId" clId="{CB16DE9E-3AA6-4238-BE96-44A894DEE4D6}" dt="2025-12-30T19:50:29.833" v="137" actId="20577"/>
          <ac:spMkLst>
            <pc:docMk/>
            <pc:sldMk cId="1318643211" sldId="327"/>
            <ac:spMk id="3" creationId="{708276BC-A706-40B5-B51D-6AA00A059507}"/>
          </ac:spMkLst>
        </pc:spChg>
      </pc:sldChg>
      <pc:sldChg chg="del">
        <pc:chgData name="James Young" userId="7f8d7c9cdb576883" providerId="LiveId" clId="{CB16DE9E-3AA6-4238-BE96-44A894DEE4D6}" dt="2025-12-30T19:55:43.537" v="209" actId="2696"/>
        <pc:sldMkLst>
          <pc:docMk/>
          <pc:sldMk cId="1699271710" sldId="328"/>
        </pc:sldMkLst>
      </pc:sldChg>
      <pc:sldChg chg="del">
        <pc:chgData name="James Young" userId="7f8d7c9cdb576883" providerId="LiveId" clId="{CB16DE9E-3AA6-4238-BE96-44A894DEE4D6}" dt="2025-12-30T19:55:39.480" v="208" actId="2696"/>
        <pc:sldMkLst>
          <pc:docMk/>
          <pc:sldMk cId="2668487088" sldId="329"/>
        </pc:sldMkLst>
      </pc:sldChg>
      <pc:sldChg chg="modSp add mod">
        <pc:chgData name="James Young" userId="7f8d7c9cdb576883" providerId="LiveId" clId="{CB16DE9E-3AA6-4238-BE96-44A894DEE4D6}" dt="2025-12-30T19:55:32.419" v="207" actId="5793"/>
        <pc:sldMkLst>
          <pc:docMk/>
          <pc:sldMk cId="389063168" sldId="330"/>
        </pc:sldMkLst>
        <pc:spChg chg="mod">
          <ac:chgData name="James Young" userId="7f8d7c9cdb576883" providerId="LiveId" clId="{CB16DE9E-3AA6-4238-BE96-44A894DEE4D6}" dt="2025-12-30T19:55:32.419" v="207" actId="5793"/>
          <ac:spMkLst>
            <pc:docMk/>
            <pc:sldMk cId="389063168" sldId="330"/>
            <ac:spMk id="3" creationId="{819DC537-07D0-4B30-506B-BC52E0C3FFE3}"/>
          </ac:spMkLst>
        </pc:spChg>
      </pc:sldChg>
      <pc:sldChg chg="modSp add mod">
        <pc:chgData name="James Young" userId="7f8d7c9cdb576883" providerId="LiveId" clId="{CB16DE9E-3AA6-4238-BE96-44A894DEE4D6}" dt="2025-12-30T19:54:39.648" v="198" actId="20577"/>
        <pc:sldMkLst>
          <pc:docMk/>
          <pc:sldMk cId="4075593515" sldId="331"/>
        </pc:sldMkLst>
        <pc:spChg chg="mod">
          <ac:chgData name="James Young" userId="7f8d7c9cdb576883" providerId="LiveId" clId="{CB16DE9E-3AA6-4238-BE96-44A894DEE4D6}" dt="2025-12-30T19:54:39.648" v="198" actId="20577"/>
          <ac:spMkLst>
            <pc:docMk/>
            <pc:sldMk cId="4075593515" sldId="331"/>
            <ac:spMk id="3" creationId="{A952FF79-558A-1A7C-AE71-08928935B7FA}"/>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12/30/2025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12/30/2025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12/30/2025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12/30/2025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12/30/2025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12/30/2025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12/30/2025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12/30/2025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12/30/2025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12/30/2025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12/30/2025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12/30/2025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1B0B48-4439-AFF2-BE8D-859E6D59E4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0CBB19-FB11-1F5D-0B5C-7D0901C20674}"/>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819DC537-07D0-4B30-506B-BC52E0C3FFE3}"/>
              </a:ext>
            </a:extLst>
          </p:cNvPr>
          <p:cNvSpPr>
            <a:spLocks noGrp="1"/>
          </p:cNvSpPr>
          <p:nvPr>
            <p:ph idx="1"/>
          </p:nvPr>
        </p:nvSpPr>
        <p:spPr>
          <a:xfrm>
            <a:off x="628650" y="379562"/>
            <a:ext cx="7886700" cy="5891842"/>
          </a:xfrm>
        </p:spPr>
        <p:txBody>
          <a:bodyPr>
            <a:normAutofit/>
          </a:bodyPr>
          <a:lstStyle/>
          <a:p>
            <a:pPr algn="ctr"/>
            <a:r>
              <a:rPr lang="en-US" b="1" dirty="0"/>
              <a:t>CONCLUSION:    </a:t>
            </a:r>
          </a:p>
          <a:p>
            <a:pPr marL="0" indent="0" algn="ctr">
              <a:buNone/>
            </a:pPr>
            <a:r>
              <a:rPr lang="en-US" b="1" dirty="0"/>
              <a:t>What is Our Calling?  </a:t>
            </a:r>
          </a:p>
          <a:p>
            <a:pPr marL="0" indent="0" algn="ctr">
              <a:buNone/>
            </a:pPr>
            <a:r>
              <a:rPr lang="en-US" b="1" dirty="0"/>
              <a:t>To do the Will of the Father and Glorify Him!</a:t>
            </a:r>
            <a:endParaRPr lang="en-US" dirty="0"/>
          </a:p>
          <a:p>
            <a:pPr marL="0" indent="0">
              <a:buNone/>
            </a:pPr>
            <a:endParaRPr lang="en-US" dirty="0"/>
          </a:p>
          <a:p>
            <a:pPr marL="0" indent="0">
              <a:buNone/>
            </a:pPr>
            <a:r>
              <a:rPr lang="en-US" b="1" dirty="0"/>
              <a:t>1 Thess 1:11,12 </a:t>
            </a:r>
            <a:r>
              <a:rPr lang="en-US" dirty="0"/>
              <a:t>“To this end also we pray for you always, that our God will count you </a:t>
            </a:r>
            <a:r>
              <a:rPr lang="en-US" b="1" dirty="0"/>
              <a:t>worthy of your calling</a:t>
            </a:r>
            <a:r>
              <a:rPr lang="en-US" dirty="0"/>
              <a:t>, and fulfill every desire for goodness and the work of faith with power, so that </a:t>
            </a:r>
            <a:r>
              <a:rPr lang="en-US" b="1" dirty="0"/>
              <a:t>the name of our Lord Jesus will be glorified in you</a:t>
            </a:r>
            <a:r>
              <a:rPr lang="en-US" dirty="0"/>
              <a:t>, and you in Him, according to the grace of our God and the Lord Jesus Christ.</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90631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fontScale="77500" lnSpcReduction="20000"/>
          </a:bodyPr>
          <a:lstStyle/>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buNone/>
            </a:pPr>
            <a:r>
              <a:rPr lang="en-US" sz="4200" b="1" dirty="0"/>
              <a:t>As New Creatures:  </a:t>
            </a:r>
          </a:p>
          <a:p>
            <a:pPr marL="0" indent="0" algn="ctr">
              <a:buNone/>
            </a:pPr>
            <a:endParaRPr lang="en-US" sz="1300" b="1" dirty="0"/>
          </a:p>
          <a:p>
            <a:pPr marL="0" indent="0" algn="ctr">
              <a:buNone/>
            </a:pPr>
            <a:r>
              <a:rPr lang="en-US" sz="4200" b="1" dirty="0"/>
              <a:t>What is Our “Calling”</a:t>
            </a:r>
            <a:endParaRPr lang="en-US" sz="4200" dirty="0"/>
          </a:p>
          <a:p>
            <a:pPr marL="0" indent="0">
              <a:buNone/>
            </a:pPr>
            <a:r>
              <a:rPr lang="en-US" dirty="0"/>
              <a:t> </a:t>
            </a:r>
          </a:p>
          <a:p>
            <a:pPr marL="0" indent="0">
              <a:buNone/>
            </a:pPr>
            <a:r>
              <a:rPr lang="en-US" b="1" dirty="0"/>
              <a:t>1 Peter 2:21 </a:t>
            </a:r>
            <a:r>
              <a:rPr lang="en-US" dirty="0"/>
              <a:t>“To this you were called, because Christ suffered for you, leaving you an example, that you should follow in His steps.</a:t>
            </a:r>
          </a:p>
          <a:p>
            <a:pPr marL="0" indent="0">
              <a:buNone/>
            </a:pPr>
            <a:endParaRPr lang="en-US" dirty="0"/>
          </a:p>
          <a:p>
            <a:pPr marL="0" indent="0">
              <a:buNone/>
            </a:pPr>
            <a:r>
              <a:rPr lang="en-US" b="1" dirty="0"/>
              <a:t>2 Tim 1:9  </a:t>
            </a:r>
            <a:r>
              <a:rPr lang="en-US" dirty="0"/>
              <a:t>“He has saved us and called us to a holy life . . . .” </a:t>
            </a:r>
          </a:p>
          <a:p>
            <a:pPr marL="0" algn="ctr">
              <a:lnSpc>
                <a:spcPct val="115000"/>
              </a:lnSpc>
              <a:spcAft>
                <a:spcPts val="800"/>
              </a:spcAft>
              <a:buNone/>
            </a:pPr>
            <a:endParaRPr lang="en-US" sz="2400" dirty="0"/>
          </a:p>
          <a:p>
            <a:pPr marL="0" marR="0" algn="ctr">
              <a:lnSpc>
                <a:spcPct val="115000"/>
              </a:lnSpc>
              <a:spcAft>
                <a:spcPts val="800"/>
              </a:spcAft>
              <a:buNone/>
            </a:pP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gn="ctr">
              <a:lnSpc>
                <a:spcPct val="107000"/>
              </a:lnSpc>
              <a:spcAft>
                <a:spcPts val="800"/>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a:t>
            </a:r>
          </a:p>
          <a:p>
            <a:pPr marL="0" indent="0" algn="ctr">
              <a:lnSpc>
                <a:spcPct val="106000"/>
              </a:lnSpc>
              <a:spcBef>
                <a:spcPts val="0"/>
              </a:spcBef>
              <a:spcAft>
                <a:spcPts val="563"/>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dirty="0"/>
              <a:t>So, what does doing the will of the Father mean?</a:t>
            </a:r>
          </a:p>
          <a:p>
            <a:pPr marL="0" indent="0">
              <a:buNone/>
            </a:pPr>
            <a:r>
              <a:rPr lang="en-US" dirty="0"/>
              <a:t> </a:t>
            </a:r>
          </a:p>
          <a:p>
            <a:r>
              <a:rPr lang="en-US" dirty="0">
                <a:solidFill>
                  <a:srgbClr val="FF0000"/>
                </a:solidFill>
              </a:rPr>
              <a:t>Doing the will of the Father </a:t>
            </a:r>
            <a:r>
              <a:rPr lang="en-US" dirty="0"/>
              <a:t>means </a:t>
            </a:r>
            <a:r>
              <a:rPr lang="en-US" dirty="0">
                <a:solidFill>
                  <a:srgbClr val="FF0000"/>
                </a:solidFill>
              </a:rPr>
              <a:t>Self-Denial</a:t>
            </a:r>
            <a:r>
              <a:rPr lang="en-US" dirty="0"/>
              <a:t>:</a:t>
            </a:r>
          </a:p>
          <a:p>
            <a:pPr marL="0" indent="0">
              <a:buNone/>
            </a:pPr>
            <a:r>
              <a:rPr lang="en-US" b="1" dirty="0"/>
              <a:t>Galatians 2:20</a:t>
            </a:r>
            <a:r>
              <a:rPr lang="en-US" dirty="0"/>
              <a:t>, “I have been crucified with Christ and I no longer live, but Christ lives in me.”        </a:t>
            </a:r>
          </a:p>
          <a:p>
            <a:pPr marL="0" indent="0">
              <a:buNone/>
            </a:pPr>
            <a:r>
              <a:rPr lang="en-US" b="1" dirty="0"/>
              <a:t>Gal 5:22 </a:t>
            </a:r>
            <a:r>
              <a:rPr lang="en-US" dirty="0"/>
              <a:t>“Now those who belong to Christ Jesus have crucified the flesh with its passions and desires.”     </a:t>
            </a:r>
          </a:p>
          <a:p>
            <a:pPr marL="0" indent="0">
              <a:buNone/>
            </a:pPr>
            <a:r>
              <a:rPr lang="en-US" b="1" dirty="0"/>
              <a:t>Rom 8:12-14 </a:t>
            </a:r>
            <a:r>
              <a:rPr lang="en-US" dirty="0"/>
              <a:t>modified “So then, brethren, we are under obligation – not to the flesh – but living by the Spirit whereby we are putting to death the deeds of the body, for all who are being led by the Spirit of God, these are the sons of God.”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b="1" dirty="0"/>
              <a:t>Eph 4:22-24 </a:t>
            </a:r>
            <a:r>
              <a:rPr lang="en-US" dirty="0"/>
              <a:t>“that, in reference to your former manner of life, you lay aside the old self, which is being corrupted in accordance with the lusts of deceit, and that you be renewed in the spirit of your mind, and put on the new self, which in the likeness of God has been created in righteousness and holiness of the truth.     </a:t>
            </a:r>
          </a:p>
          <a:p>
            <a:pPr marL="0" indent="0">
              <a:buNone/>
            </a:pPr>
            <a:r>
              <a:rPr lang="en-US" b="1" dirty="0"/>
              <a:t>1 Peter 4:2 </a:t>
            </a:r>
            <a:r>
              <a:rPr lang="en-US" dirty="0"/>
              <a:t>“so as to live the rest of the time in the flesh no longer for the lusts of men, but for the will of God.    </a:t>
            </a:r>
          </a:p>
          <a:p>
            <a:pPr marL="0" indent="0">
              <a:buNone/>
            </a:pPr>
            <a:r>
              <a:rPr lang="en-US" b="1" dirty="0"/>
              <a:t>Col 3:1,2 “</a:t>
            </a:r>
            <a:r>
              <a:rPr lang="en-US" dirty="0"/>
              <a:t>Therefore if you have been raised up with Christ, keep seeking the things above . . . . Set your mind on the things above, not on the things of earth.”</a:t>
            </a:r>
          </a:p>
          <a:p>
            <a:pPr marL="0" indent="0">
              <a:buNone/>
            </a:pPr>
            <a:endParaRPr lang="en-US" sz="20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lnSpcReduction="10000"/>
          </a:bodyPr>
          <a:lstStyle/>
          <a:p>
            <a:pPr marL="0" indent="0">
              <a:lnSpc>
                <a:spcPct val="107000"/>
              </a:lnSpc>
              <a:spcBef>
                <a:spcPts val="0"/>
              </a:spcBef>
              <a:spcAft>
                <a:spcPts val="600"/>
              </a:spcAft>
              <a:buNone/>
            </a:pPr>
            <a:r>
              <a:rPr lang="en-US" dirty="0">
                <a:solidFill>
                  <a:srgbClr val="FF0000"/>
                </a:solidFill>
              </a:rPr>
              <a:t>Doing the will of the Father </a:t>
            </a:r>
            <a:r>
              <a:rPr lang="en-US" dirty="0"/>
              <a:t>means </a:t>
            </a:r>
            <a:r>
              <a:rPr lang="en-US" dirty="0">
                <a:solidFill>
                  <a:srgbClr val="FF0000"/>
                </a:solidFill>
              </a:rPr>
              <a:t>being willing to Suffer</a:t>
            </a:r>
            <a:r>
              <a:rPr lang="en-US" dirty="0"/>
              <a:t>:            </a:t>
            </a:r>
            <a:r>
              <a:rPr lang="en-US" b="1" dirty="0"/>
              <a:t>Rom 8:35-37 </a:t>
            </a:r>
            <a:r>
              <a:rPr lang="en-US" dirty="0"/>
              <a:t>“Who will separate us from the love of Christ? Will tribulation, or distress, or persecution, or famine, or nakedness, or peril, or sword? Just as it is written: ‘For Your sake we are being put to death all day long; we were considered as sheep to be slaughtered.’ But in all these things we overwhelmingly conquer through Him who loved us.”              </a:t>
            </a:r>
            <a:r>
              <a:rPr lang="en-US" b="1" dirty="0"/>
              <a:t>Mt 5:11 </a:t>
            </a:r>
            <a:r>
              <a:rPr lang="en-US" dirty="0"/>
              <a:t>““Blessed are you when people insult you and persecute you, and falsely say all kinds of evil against you because of Me.       </a:t>
            </a:r>
            <a:r>
              <a:rPr lang="en-US" b="1" dirty="0"/>
              <a:t>Mt 10:22</a:t>
            </a:r>
            <a:r>
              <a:rPr lang="en-US" dirty="0"/>
              <a:t> “You will be hated by all because of My name, but it is the one who has endured to the end who will be saved… </a:t>
            </a: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t>2 Cor 11: 23-28 “</a:t>
            </a:r>
            <a:r>
              <a:rPr lang="en-US" dirty="0"/>
              <a:t>Are they servants of Christ? I more so – in far more labors, more imprisonments, beaten without number, often in danger.  Five times I received from the Jews 39 lashes, 3 times beaten with rods, stoned, 3 times shipwrecked, . . . . Apart from such external things, there is the daily pressure on me of concern for all the churches.”     </a:t>
            </a:r>
          </a:p>
          <a:p>
            <a:pPr marL="0" indent="0">
              <a:lnSpc>
                <a:spcPct val="107000"/>
              </a:lnSpc>
              <a:spcBef>
                <a:spcPts val="0"/>
              </a:spcBef>
              <a:spcAft>
                <a:spcPts val="600"/>
              </a:spcAft>
              <a:buNone/>
            </a:pPr>
            <a:r>
              <a:rPr lang="en-US" b="1" dirty="0"/>
              <a:t>2 Cor 12:10 </a:t>
            </a:r>
            <a:r>
              <a:rPr lang="en-US" dirty="0"/>
              <a:t>“Therefore </a:t>
            </a:r>
            <a:r>
              <a:rPr lang="en-US" b="1" dirty="0"/>
              <a:t>I am well content</a:t>
            </a:r>
            <a:r>
              <a:rPr lang="en-US" dirty="0"/>
              <a:t> with weaknesses, with insults, with distresses, with persecutions, with difficulties, </a:t>
            </a:r>
            <a:r>
              <a:rPr lang="en-US" b="1" dirty="0"/>
              <a:t>for Christ’s sake</a:t>
            </a:r>
            <a:r>
              <a:rPr lang="en-US" dirty="0"/>
              <a:t>; for when I am weak, then I am strong.”     </a:t>
            </a:r>
            <a:r>
              <a:rPr lang="en-US" sz="1000" dirty="0">
                <a:solidFill>
                  <a:srgbClr val="00B050"/>
                </a:solidFill>
              </a:rPr>
              <a:t>Thorn in the flesh</a:t>
            </a:r>
            <a:endParaRPr lang="en-US" sz="1000" b="1" dirty="0">
              <a:solidFill>
                <a:srgbClr val="00B05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dirty="0">
                <a:solidFill>
                  <a:srgbClr val="FF0000"/>
                </a:solidFill>
              </a:rPr>
              <a:t>Doing the will of the Father </a:t>
            </a:r>
            <a:r>
              <a:rPr lang="en-US" dirty="0"/>
              <a:t>means </a:t>
            </a:r>
            <a:r>
              <a:rPr lang="en-US" dirty="0">
                <a:solidFill>
                  <a:srgbClr val="FF0000"/>
                </a:solidFill>
              </a:rPr>
              <a:t>bringing Him glory</a:t>
            </a:r>
            <a:r>
              <a:rPr lang="en-US" dirty="0"/>
              <a:t>:       </a:t>
            </a:r>
            <a:r>
              <a:rPr lang="en-US" b="1" dirty="0"/>
              <a:t>John 6:38</a:t>
            </a:r>
            <a:r>
              <a:rPr lang="en-US" dirty="0"/>
              <a:t>  “For I have come down from heaven, not to do My own will but the will of Him who sent me.”          </a:t>
            </a:r>
            <a:r>
              <a:rPr lang="en-US" b="1" dirty="0"/>
              <a:t>John 17:3,4</a:t>
            </a:r>
            <a:r>
              <a:rPr lang="en-US" dirty="0"/>
              <a:t> “I </a:t>
            </a:r>
            <a:r>
              <a:rPr lang="en-US" b="1" dirty="0"/>
              <a:t>glorified you on the earth</a:t>
            </a:r>
            <a:r>
              <a:rPr lang="en-US" dirty="0"/>
              <a:t>, having accomplished the work</a:t>
            </a:r>
            <a:r>
              <a:rPr lang="en-US" b="1" dirty="0"/>
              <a:t> </a:t>
            </a:r>
            <a:r>
              <a:rPr lang="en-US" dirty="0"/>
              <a:t>which you have given Me to</a:t>
            </a:r>
            <a:r>
              <a:rPr lang="en-US" b="1" dirty="0"/>
              <a:t> </a:t>
            </a:r>
            <a:r>
              <a:rPr lang="en-US" dirty="0"/>
              <a:t>do.”           </a:t>
            </a:r>
            <a:r>
              <a:rPr lang="en-US" b="1" dirty="0"/>
              <a:t>Matthew 5:16  </a:t>
            </a:r>
            <a:r>
              <a:rPr lang="en-US" dirty="0"/>
              <a:t>“In the same way, let your light shine before others, that they may see your good deeds and glorify your Father in heaven.” ….</a:t>
            </a:r>
            <a:endParaRPr lang="en-US" b="1" dirty="0"/>
          </a:p>
        </p:txBody>
      </p:sp>
    </p:spTree>
    <p:extLst>
      <p:ext uri="{BB962C8B-B14F-4D97-AF65-F5344CB8AC3E}">
        <p14:creationId xmlns:p14="http://schemas.microsoft.com/office/powerpoint/2010/main" val="3328950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t>1 Cor 6:20 “</a:t>
            </a:r>
            <a:r>
              <a:rPr lang="en-US" dirty="0"/>
              <a:t>For you were bought with a price. Therefore glorify God in your body.”       </a:t>
            </a:r>
          </a:p>
          <a:p>
            <a:pPr marL="0" indent="0">
              <a:lnSpc>
                <a:spcPct val="107000"/>
              </a:lnSpc>
              <a:spcBef>
                <a:spcPts val="0"/>
              </a:spcBef>
              <a:spcAft>
                <a:spcPts val="600"/>
              </a:spcAft>
              <a:buNone/>
            </a:pPr>
            <a:r>
              <a:rPr lang="en-US" b="1" dirty="0"/>
              <a:t>Eph 2:10 “</a:t>
            </a:r>
            <a:r>
              <a:rPr lang="en-US" dirty="0"/>
              <a:t>For we are His workmanship, created in Christ Jesus for good works which God prepared beforehand so that we would walk in them.”        </a:t>
            </a:r>
          </a:p>
          <a:p>
            <a:pPr marL="0" indent="0">
              <a:lnSpc>
                <a:spcPct val="107000"/>
              </a:lnSpc>
              <a:spcBef>
                <a:spcPts val="0"/>
              </a:spcBef>
              <a:spcAft>
                <a:spcPts val="600"/>
              </a:spcAft>
              <a:buNone/>
            </a:pPr>
            <a:r>
              <a:rPr lang="en-US" b="1" dirty="0"/>
              <a:t>1 Peter 2:12 </a:t>
            </a:r>
            <a:r>
              <a:rPr lang="en-US" dirty="0"/>
              <a:t>“Keep your conduct among the Gentiles honorable, so that when they speak against you as evildoers, they may see your good deeds and glorify God on the day of visitation.</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5498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90409B-4930-D8AD-8A90-E43C2499BC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4DC3D4-24C5-8F6F-F1AB-1213B15DAAFF}"/>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A952FF79-558A-1A7C-AE71-08928935B7FA}"/>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dirty="0">
                <a:solidFill>
                  <a:srgbClr val="FF0000"/>
                </a:solidFill>
              </a:rPr>
              <a:t>Doing the will of the Father </a:t>
            </a:r>
            <a:r>
              <a:rPr lang="en-US" dirty="0"/>
              <a:t>means </a:t>
            </a:r>
            <a:r>
              <a:rPr lang="en-US" dirty="0">
                <a:solidFill>
                  <a:srgbClr val="FF0000"/>
                </a:solidFill>
              </a:rPr>
              <a:t>Imitating Christ</a:t>
            </a:r>
            <a:r>
              <a:rPr lang="en-US" dirty="0"/>
              <a:t>:</a:t>
            </a:r>
            <a:r>
              <a:rPr lang="en-US" b="1" dirty="0"/>
              <a:t> </a:t>
            </a:r>
          </a:p>
          <a:p>
            <a:pPr marL="0" indent="0">
              <a:lnSpc>
                <a:spcPct val="107000"/>
              </a:lnSpc>
              <a:spcBef>
                <a:spcPts val="0"/>
              </a:spcBef>
              <a:spcAft>
                <a:spcPts val="600"/>
              </a:spcAft>
              <a:buNone/>
            </a:pPr>
            <a:r>
              <a:rPr lang="en-US" sz="2600" b="1" dirty="0"/>
              <a:t>I Cor 11:1 “</a:t>
            </a:r>
            <a:r>
              <a:rPr lang="en-US" sz="2600" dirty="0"/>
              <a:t>Be imitators of me, just as</a:t>
            </a:r>
            <a:r>
              <a:rPr lang="en-US" sz="2600" b="1" dirty="0"/>
              <a:t> </a:t>
            </a:r>
            <a:r>
              <a:rPr lang="en-US" sz="2600" dirty="0"/>
              <a:t>I</a:t>
            </a:r>
            <a:r>
              <a:rPr lang="en-US" sz="2600" b="1" dirty="0"/>
              <a:t> </a:t>
            </a:r>
            <a:r>
              <a:rPr lang="en-US" sz="2600" dirty="0"/>
              <a:t>also am of Christ</a:t>
            </a:r>
            <a:r>
              <a:rPr lang="en-US" sz="2600" b="1" dirty="0"/>
              <a:t>.”         </a:t>
            </a:r>
          </a:p>
          <a:p>
            <a:pPr marL="0" indent="0">
              <a:lnSpc>
                <a:spcPct val="107000"/>
              </a:lnSpc>
              <a:spcBef>
                <a:spcPts val="0"/>
              </a:spcBef>
              <a:spcAft>
                <a:spcPts val="600"/>
              </a:spcAft>
              <a:buNone/>
            </a:pPr>
            <a:r>
              <a:rPr lang="en-US" b="1" dirty="0"/>
              <a:t>Luke 9:23 </a:t>
            </a:r>
            <a:r>
              <a:rPr lang="en-US" dirty="0"/>
              <a:t>“And He was saying to them all, ‘If anyone wishes to come after Me, he must deny himself, and take up his cross daily and follow Me.”          </a:t>
            </a:r>
          </a:p>
          <a:p>
            <a:pPr marL="0" indent="0">
              <a:lnSpc>
                <a:spcPct val="107000"/>
              </a:lnSpc>
              <a:spcBef>
                <a:spcPts val="0"/>
              </a:spcBef>
              <a:spcAft>
                <a:spcPts val="600"/>
              </a:spcAft>
              <a:buNone/>
            </a:pPr>
            <a:r>
              <a:rPr lang="en-US" b="1" dirty="0"/>
              <a:t>John 13:14</a:t>
            </a:r>
            <a:r>
              <a:rPr lang="en-US" dirty="0"/>
              <a:t> </a:t>
            </a:r>
            <a:r>
              <a:rPr lang="en-US" i="1" dirty="0"/>
              <a:t>“</a:t>
            </a:r>
            <a:r>
              <a:rPr lang="en-US" dirty="0"/>
              <a:t>Now that I, your Lord and Teacher, have washed your feet, you also should wash one another’s feet.” </a:t>
            </a:r>
            <a:r>
              <a:rPr lang="en-US" b="1" dirty="0"/>
              <a:t>        </a:t>
            </a:r>
          </a:p>
          <a:p>
            <a:pPr marL="0" indent="0">
              <a:lnSpc>
                <a:spcPct val="107000"/>
              </a:lnSpc>
              <a:spcBef>
                <a:spcPts val="0"/>
              </a:spcBef>
              <a:spcAft>
                <a:spcPts val="600"/>
              </a:spcAft>
              <a:buNone/>
            </a:pPr>
            <a:r>
              <a:rPr lang="en-US" b="1" dirty="0"/>
              <a:t>Eph 5:2 </a:t>
            </a:r>
            <a:r>
              <a:rPr lang="en-US" b="1" i="1" dirty="0"/>
              <a:t>“</a:t>
            </a:r>
            <a:r>
              <a:rPr lang="en-US" dirty="0"/>
              <a:t>And walk in the way of love, just as Christ loved us and gave Himself up for us as a fragrant offering and sacrifice to God.”</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75593515"/>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402</TotalTime>
  <Words>968</Words>
  <Application>Microsoft Office PowerPoint</Application>
  <PresentationFormat>On-screen Show (4:3)</PresentationFormat>
  <Paragraphs>39</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Aptos</vt:lpstr>
      <vt:lpstr>Arial</vt:lpstr>
      <vt:lpstr>Calibri</vt:lpstr>
      <vt:lpstr>Calibri Light</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54</cp:revision>
  <dcterms:created xsi:type="dcterms:W3CDTF">2019-04-11T15:26:57Z</dcterms:created>
  <dcterms:modified xsi:type="dcterms:W3CDTF">2025-12-30T19:55:43Z</dcterms:modified>
</cp:coreProperties>
</file>