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96" r:id="rId3"/>
    <p:sldId id="310" r:id="rId4"/>
    <p:sldId id="319" r:id="rId5"/>
    <p:sldId id="318" r:id="rId6"/>
    <p:sldId id="317" r:id="rId7"/>
    <p:sldId id="316" r:id="rId8"/>
    <p:sldId id="315" r:id="rId9"/>
    <p:sldId id="314" r:id="rId10"/>
    <p:sldId id="313" r:id="rId11"/>
    <p:sldId id="312" r:id="rId12"/>
    <p:sldId id="311" r:id="rId13"/>
    <p:sldId id="30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3664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760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1368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55894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637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1612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98457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9366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76270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4589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0713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664241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66" y="1125748"/>
            <a:ext cx="7776713" cy="4606505"/>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Matt 5;13-16     “You are the salt of the earth”.   </a:t>
            </a:r>
            <a:endParaRPr lang="en-US" b="1" kern="0" dirty="0">
              <a:solidFill>
                <a:srgbClr val="00B050"/>
              </a:solidFill>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endParaRPr lang="en-US" b="1" kern="0" dirty="0">
              <a:solidFill>
                <a:srgbClr val="00B050"/>
              </a:solidFill>
              <a:effectLst/>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John 3:16 </a:t>
            </a:r>
            <a:r>
              <a:rPr lang="en-US" kern="0" dirty="0">
                <a:effectLst/>
                <a:latin typeface="Calibri" panose="020F0502020204030204" pitchFamily="34" charset="0"/>
                <a:ea typeface="Times New Roman" panose="02020603050405020304" pitchFamily="18" charset="0"/>
              </a:rPr>
              <a:t>“For God so loved the world, that He gave His only begotten Son, that whoever believes in Him shall not perish, but have eternal life.” </a:t>
            </a: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Rom 10:17, 14 </a:t>
            </a:r>
            <a:r>
              <a:rPr lang="en-US" kern="0" dirty="0">
                <a:effectLst/>
                <a:latin typeface="Calibri" panose="020F0502020204030204" pitchFamily="34" charset="0"/>
                <a:ea typeface="Times New Roman" panose="02020603050405020304" pitchFamily="18" charset="0"/>
              </a:rPr>
              <a:t>“So faith comes from hearing, and hearing by the word of Christ.”  “How then will they call on Him in whom they have believed? How will they believe in Him whom they have not hear? And how will they hear without a preacher?”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76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Matt 5:14    “You are the light of the world”   </a:t>
            </a:r>
          </a:p>
          <a:p>
            <a:pPr marL="0" indent="0">
              <a:lnSpc>
                <a:spcPct val="107000"/>
              </a:lnSpc>
              <a:spcBef>
                <a:spcPts val="0"/>
              </a:spcBef>
              <a:spcAft>
                <a:spcPts val="600"/>
              </a:spcAft>
              <a:buNone/>
            </a:pPr>
            <a:endParaRPr lang="en-US" b="1" kern="0" dirty="0">
              <a:latin typeface="Calibri" panose="020F0502020204030204" pitchFamily="34" charset="0"/>
              <a:ea typeface="Times New Roman" panose="02020603050405020304" pitchFamily="18" charset="0"/>
              <a:cs typeface="Calibri" panose="020F0502020204030204" pitchFamily="34" charset="0"/>
            </a:endParaRP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2 Peter 2:12 </a:t>
            </a:r>
            <a:r>
              <a:rPr lang="en-US" kern="0" dirty="0">
                <a:effectLst/>
                <a:latin typeface="Calibri" panose="020F0502020204030204" pitchFamily="34" charset="0"/>
                <a:ea typeface="Times New Roman" panose="02020603050405020304" pitchFamily="18" charset="0"/>
                <a:cs typeface="Calibri" panose="020F0502020204030204" pitchFamily="34" charset="0"/>
              </a:rPr>
              <a:t>“Keep your behavior excellent among the Gentiles, . . . . that they may, because of your good deeds, observe them and glorify God”. </a:t>
            </a: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Titus 2:7 </a:t>
            </a:r>
            <a:r>
              <a:rPr lang="en-US" kern="0" dirty="0">
                <a:effectLst/>
                <a:latin typeface="Calibri" panose="020F0502020204030204" pitchFamily="34" charset="0"/>
                <a:ea typeface="Times New Roman" panose="02020603050405020304" pitchFamily="18" charset="0"/>
                <a:cs typeface="Calibri" panose="020F0502020204030204" pitchFamily="34" charset="0"/>
              </a:rPr>
              <a:t>“in all things show yourself to be an example of good deeds . . .” </a:t>
            </a:r>
            <a:r>
              <a:rPr lang="en-US" b="1" kern="0"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1 John 3:18 </a:t>
            </a:r>
            <a:r>
              <a:rPr lang="en-US" kern="0" dirty="0">
                <a:effectLst/>
                <a:latin typeface="Calibri" panose="020F0502020204030204" pitchFamily="34" charset="0"/>
                <a:ea typeface="Times New Roman" panose="02020603050405020304" pitchFamily="18" charset="0"/>
                <a:cs typeface="Calibri" panose="020F0502020204030204" pitchFamily="34" charset="0"/>
              </a:rPr>
              <a:t>“Let us not love with word or with tongue, but in deed and truth.”</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8382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7000"/>
              </a:lnSpc>
              <a:spcBef>
                <a:spcPts val="0"/>
              </a:spcBef>
              <a:spcAft>
                <a:spcPts val="800"/>
              </a:spcAft>
            </a:pPr>
            <a:r>
              <a:rPr lang="en-US" b="1" kern="0" dirty="0">
                <a:effectLst/>
                <a:latin typeface="Calibri" panose="020F0502020204030204" pitchFamily="34" charset="0"/>
                <a:ea typeface="Times New Roman" panose="02020603050405020304" pitchFamily="18" charset="0"/>
                <a:cs typeface="Calibri" panose="020F0502020204030204" pitchFamily="34" charset="0"/>
              </a:rPr>
              <a:t>CHRISTIANS CANNOT:</a:t>
            </a: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7000"/>
              </a:lnSpc>
              <a:spcBef>
                <a:spcPts val="0"/>
              </a:spcBef>
              <a:spcAft>
                <a:spcPts val="800"/>
              </a:spcAft>
              <a:buFont typeface="+mj-lt"/>
              <a:buAutoNum type="arabicParenR"/>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CONTROL ALL THINGS – THEY MUST ACCEPT GOD’S  WILL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7000"/>
              </a:lnSpc>
              <a:spcBef>
                <a:spcPts val="0"/>
              </a:spcBef>
              <a:spcAft>
                <a:spcPts val="800"/>
              </a:spcAft>
              <a:buFont typeface="+mj-lt"/>
              <a:buAutoNum type="arabicParenR"/>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SERVE TWO MASTERS – THEY MUST DECIDE WHICH ONE TO SERVE</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7000"/>
              </a:lnSpc>
              <a:spcBef>
                <a:spcPts val="0"/>
              </a:spcBef>
              <a:spcAft>
                <a:spcPts val="800"/>
              </a:spcAft>
              <a:buFont typeface="+mj-lt"/>
              <a:buAutoNum type="arabicParenR"/>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PRODUCE DIFFERENT FRUIT – WE MUST BE PART OF THE VINE of Christ</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7000"/>
              </a:lnSpc>
              <a:spcBef>
                <a:spcPts val="0"/>
              </a:spcBef>
              <a:spcAft>
                <a:spcPts val="800"/>
              </a:spcAft>
              <a:buFont typeface="+mj-lt"/>
              <a:buAutoNum type="arabicParenR"/>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BE HIDDEN – WE BRING THE LOVE OF GOD INTO THIS WORLD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07035"/>
            <a:ext cx="7886700" cy="10351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96816"/>
            <a:ext cx="7886700" cy="5805576"/>
          </a:xfrm>
        </p:spPr>
        <p:txBody>
          <a:bodyPr>
            <a:normAutofit/>
          </a:bodyPr>
          <a:lstStyle/>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228600" algn="l"/>
              </a:tabLst>
            </a:pPr>
            <a:endParaRPr lang="en-US" kern="0">
              <a:effectLst/>
              <a:latin typeface="Calibri" panose="020F0502020204030204" pitchFamily="34" charset="0"/>
              <a:ea typeface="Times New Roman" panose="02020603050405020304" pitchFamily="18" charset="0"/>
              <a:cs typeface="Calibri" panose="020F0502020204030204" pitchFamily="34" charset="0"/>
            </a:endParaRPr>
          </a:p>
          <a:p>
            <a:pPr marL="0" marR="0" indent="0" algn="ctr">
              <a:lnSpc>
                <a:spcPct val="107000"/>
              </a:lnSpc>
              <a:spcBef>
                <a:spcPts val="0"/>
              </a:spcBef>
              <a:spcAft>
                <a:spcPts val="800"/>
              </a:spcAft>
              <a:buNone/>
              <a:tabLst>
                <a:tab pos="228600" algn="l"/>
              </a:tabLst>
            </a:pPr>
            <a:r>
              <a:rPr lang="en-US" kern="0">
                <a:effectLst/>
                <a:latin typeface="Calibri" panose="020F0502020204030204" pitchFamily="34" charset="0"/>
                <a:ea typeface="Times New Roman" panose="02020603050405020304" pitchFamily="18" charset="0"/>
                <a:cs typeface="Calibri" panose="020F0502020204030204" pitchFamily="34" charset="0"/>
              </a:rPr>
              <a:t>CHRISTIANS </a:t>
            </a:r>
            <a:r>
              <a:rPr lang="en-US" b="1" kern="0" dirty="0">
                <a:effectLst/>
                <a:latin typeface="Calibri" panose="020F0502020204030204" pitchFamily="34" charset="0"/>
                <a:ea typeface="Times New Roman" panose="02020603050405020304" pitchFamily="18" charset="0"/>
                <a:cs typeface="Calibri" panose="020F0502020204030204" pitchFamily="34" charset="0"/>
              </a:rPr>
              <a:t>CAN</a:t>
            </a:r>
            <a:r>
              <a:rPr lang="en-US" kern="0" dirty="0">
                <a:effectLst/>
                <a:latin typeface="Calibri" panose="020F0502020204030204" pitchFamily="34" charset="0"/>
                <a:ea typeface="Times New Roman" panose="02020603050405020304" pitchFamily="18" charset="0"/>
                <a:cs typeface="Calibri" panose="020F0502020204030204" pitchFamily="34" charset="0"/>
              </a:rPr>
              <a:t> BRING GLORY AND HONOR TO God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228600" algn="l"/>
              </a:tabLst>
            </a:pPr>
            <a:r>
              <a:rPr lang="en-US" kern="0" dirty="0">
                <a:effectLst/>
                <a:latin typeface="Calibri" panose="020F0502020204030204" pitchFamily="34" charset="0"/>
                <a:ea typeface="Times New Roman" panose="02020603050405020304" pitchFamily="18" charset="0"/>
                <a:cs typeface="Calibri" panose="020F0502020204030204" pitchFamily="34" charset="0"/>
              </a:rPr>
              <a:t>AND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tabLst>
                <a:tab pos="228600" algn="l"/>
              </a:tabLst>
            </a:pPr>
            <a:r>
              <a:rPr lang="en-US" kern="0" dirty="0">
                <a:effectLst/>
                <a:latin typeface="Calibri" panose="020F0502020204030204" pitchFamily="34" charset="0"/>
                <a:ea typeface="Times New Roman" panose="02020603050405020304" pitchFamily="18" charset="0"/>
                <a:cs typeface="Calibri" panose="020F0502020204030204" pitchFamily="34" charset="0"/>
              </a:rPr>
              <a:t>THE MESSAGE OF SALVATON TO THE LOST!</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5371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 CHRISTIANS  </a:t>
            </a:r>
            <a:r>
              <a:rPr lang="en-US" sz="5400" dirty="0">
                <a:latin typeface="Tempus Sans ITC" panose="04020404030D07020202" pitchFamily="82" charset="0"/>
                <a:ea typeface="Calibri" panose="020F0502020204030204" pitchFamily="34" charset="0"/>
                <a:cs typeface="Times New Roman" panose="02020603050405020304" pitchFamily="18" charset="0"/>
              </a:rPr>
              <a:t>CANNOT </a:t>
            </a:r>
            <a:r>
              <a:rPr lang="en-US" sz="5400" i="1" dirty="0">
                <a:latin typeface="Calibri" panose="020F0502020204030204" pitchFamily="34" charset="0"/>
                <a:ea typeface="Calibri" panose="020F0502020204030204" pitchFamily="34" charset="0"/>
                <a:cs typeface="Times New Roman" panose="02020603050405020304" pitchFamily="18" charset="0"/>
              </a:rPr>
              <a:t>….</a:t>
            </a: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07000"/>
              </a:lnSpc>
              <a:spcBef>
                <a:spcPts val="0"/>
              </a:spcBef>
              <a:spcAft>
                <a:spcPts val="800"/>
              </a:spcAft>
              <a:buNone/>
            </a:pPr>
            <a:r>
              <a:rPr lang="en-US" b="1" kern="1800" dirty="0">
                <a:effectLst/>
                <a:latin typeface="Calibri" panose="020F0502020204030204" pitchFamily="34" charset="0"/>
                <a:ea typeface="Times New Roman" panose="02020603050405020304" pitchFamily="18" charset="0"/>
                <a:cs typeface="Calibri" panose="020F0502020204030204" pitchFamily="34" charset="0"/>
              </a:rPr>
              <a:t>Some Things Christians Cannot Do: </a:t>
            </a:r>
          </a:p>
          <a:p>
            <a:pPr marL="0" marR="0" indent="0" algn="ctr">
              <a:lnSpc>
                <a:spcPct val="107000"/>
              </a:lnSpc>
              <a:spcBef>
                <a:spcPts val="0"/>
              </a:spcBef>
              <a:spcAft>
                <a:spcPts val="800"/>
              </a:spcAft>
              <a:buNone/>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400"/>
              <a:buFont typeface="Times New Roman" panose="02020603050405020304" pitchFamily="18" charset="0"/>
              <a:buAutoNum type="arabicParenR"/>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We Cannot Change Things Out of Our Control </a:t>
            </a:r>
            <a:endParaRPr lang="en-US" kern="100"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endParaRPr lang="en-US" sz="8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Matthew 5:36;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“Nor shall you make an oath by your head, for you cannot make one hair white or black.”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Mtt 6:25,27,34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“For this reason I say to you, do not be worried about your life, as to what you will eat or drink – is not life more than food, and the body more than clothing?” “And who of you by being worried can add a single hour to his life. So do not worry about tomorrow; for tomorrow will care for itself. Each day has enough troubles of it's own.”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Mtt 6:33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“But seek first His kingdom and His righteousness, and all these things will be added to your.”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4" name="Content Placeholder 2">
            <a:extLst>
              <a:ext uri="{FF2B5EF4-FFF2-40B4-BE49-F238E27FC236}">
                <a16:creationId xmlns:a16="http://schemas.microsoft.com/office/drawing/2014/main" id="{DFE1900C-7906-0A4D-977B-326115E2F180}"/>
              </a:ext>
            </a:extLst>
          </p:cNvPr>
          <p:cNvSpPr>
            <a:spLocks noGrp="1"/>
          </p:cNvSpPr>
          <p:nvPr>
            <p:ph idx="1"/>
          </p:nvPr>
        </p:nvSpPr>
        <p:spPr>
          <a:xfrm>
            <a:off x="628650" y="379413"/>
            <a:ext cx="7886700" cy="5891212"/>
          </a:xfrm>
        </p:spPr>
        <p:txBody>
          <a:bodyPr>
            <a:noAutofit/>
          </a:bodyPr>
          <a:lstStyle/>
          <a:p>
            <a:pPr marL="0" marR="0" lvl="0" indent="0">
              <a:lnSpc>
                <a:spcPct val="107000"/>
              </a:lnSpc>
              <a:spcBef>
                <a:spcPts val="0"/>
              </a:spcBef>
              <a:spcAft>
                <a:spcPts val="800"/>
              </a:spcAft>
              <a:buSzPts val="1400"/>
              <a:buNone/>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2) We Cannot Serve Two Masters </a:t>
            </a:r>
          </a:p>
          <a:p>
            <a:pPr marL="0" marR="0" lvl="0" indent="0">
              <a:lnSpc>
                <a:spcPct val="107000"/>
              </a:lnSpc>
              <a:spcBef>
                <a:spcPts val="0"/>
              </a:spcBef>
              <a:spcAft>
                <a:spcPts val="800"/>
              </a:spcAft>
              <a:buSzPts val="1400"/>
              <a:buNone/>
              <a:tabLst>
                <a:tab pos="228600" algn="l"/>
              </a:tabLst>
            </a:pPr>
            <a:endParaRPr lang="en-US" sz="1000" kern="100"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Matthew 6:24 </a:t>
            </a:r>
            <a:r>
              <a:rPr lang="en-US" kern="0" dirty="0">
                <a:effectLst/>
                <a:latin typeface="Calibri" panose="020F0502020204030204" pitchFamily="34" charset="0"/>
                <a:ea typeface="Times New Roman" panose="02020603050405020304" pitchFamily="18" charset="0"/>
                <a:cs typeface="Calibri" panose="020F0502020204030204" pitchFamily="34" charset="0"/>
              </a:rPr>
              <a:t>“No one can serve two masters; for either he will hate the one and love the other, or he will be devoted to one and despise the other. We cannot serve God and wealth.”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kern="0" dirty="0">
                <a:effectLst/>
                <a:latin typeface="Calibri" panose="020F0502020204030204" pitchFamily="34" charset="0"/>
                <a:ea typeface="Times New Roman" panose="02020603050405020304" pitchFamily="18" charset="0"/>
              </a:rPr>
              <a:t>1 Cor 1:12,13 </a:t>
            </a:r>
            <a:r>
              <a:rPr lang="en-US" kern="0" dirty="0">
                <a:effectLst/>
                <a:latin typeface="Calibri" panose="020F0502020204030204" pitchFamily="34" charset="0"/>
                <a:ea typeface="Times New Roman" panose="02020603050405020304" pitchFamily="18" charset="0"/>
              </a:rPr>
              <a:t>“Now I mean this, that each one of you is saying, ‘I am of Paul,’ and ‘I am of Apollos,’ ‘I am of Cephas,’ and ‘I of Christ.’ Has Christ been divided? Paul was not crucified for you, was he? Or were you baptized in the name of Paul?’ . .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4" name="Content Placeholder 2">
            <a:extLst>
              <a:ext uri="{FF2B5EF4-FFF2-40B4-BE49-F238E27FC236}">
                <a16:creationId xmlns:a16="http://schemas.microsoft.com/office/drawing/2014/main" id="{9EEB4D5C-54C1-9C1F-9EF5-F7E86FD5BE55}"/>
              </a:ext>
            </a:extLst>
          </p:cNvPr>
          <p:cNvSpPr>
            <a:spLocks noGrp="1"/>
          </p:cNvSpPr>
          <p:nvPr>
            <p:ph idx="1"/>
          </p:nvPr>
        </p:nvSpPr>
        <p:spPr>
          <a:xfrm>
            <a:off x="628650" y="379413"/>
            <a:ext cx="7886700" cy="5891212"/>
          </a:xfrm>
        </p:spPr>
        <p:txBody>
          <a:bodyPr>
            <a:noAutofit/>
          </a:bodyPr>
          <a:lstStyle/>
          <a:p>
            <a:pPr marL="0" marR="0" lvl="0" indent="0">
              <a:lnSpc>
                <a:spcPct val="107000"/>
              </a:lnSpc>
              <a:spcBef>
                <a:spcPts val="0"/>
              </a:spcBef>
              <a:spcAft>
                <a:spcPts val="800"/>
              </a:spcAft>
              <a:buSzPts val="1400"/>
              <a:buNone/>
              <a:tabLst>
                <a:tab pos="228600" algn="l"/>
              </a:tabLst>
            </a:pPr>
            <a:r>
              <a:rPr lang="en-US" b="1" kern="0" dirty="0">
                <a:effectLst/>
                <a:latin typeface="Calibri" panose="020F0502020204030204" pitchFamily="34" charset="0"/>
                <a:ea typeface="Times New Roman" panose="02020603050405020304" pitchFamily="18" charset="0"/>
              </a:rPr>
              <a:t>1 John 5:18,19,21 </a:t>
            </a:r>
            <a:r>
              <a:rPr lang="en-US" kern="0" dirty="0">
                <a:effectLst/>
                <a:latin typeface="Calibri" panose="020F0502020204030204" pitchFamily="34" charset="0"/>
                <a:ea typeface="Times New Roman" panose="02020603050405020304" pitchFamily="18" charset="0"/>
              </a:rPr>
              <a:t>“We know that no one who is born of God sins; but he who was born of God keeps him, and the evil one does not touch him. We know that we are of God, and that the whole world lies in the power of the evil one. . . . . Little children, guard yourselves from idols.” </a:t>
            </a:r>
          </a:p>
          <a:p>
            <a:pPr marL="0" marR="0" lvl="0" indent="0">
              <a:lnSpc>
                <a:spcPct val="107000"/>
              </a:lnSpc>
              <a:spcBef>
                <a:spcPts val="0"/>
              </a:spcBef>
              <a:spcAft>
                <a:spcPts val="800"/>
              </a:spcAft>
              <a:buSzPts val="1400"/>
              <a:buNone/>
              <a:tabLst>
                <a:tab pos="228600" algn="l"/>
              </a:tabLst>
            </a:pPr>
            <a:r>
              <a:rPr lang="en-US" b="1" kern="0" dirty="0">
                <a:effectLst/>
                <a:latin typeface="Calibri" panose="020F0502020204030204" pitchFamily="34" charset="0"/>
                <a:ea typeface="Times New Roman" panose="02020603050405020304" pitchFamily="18" charset="0"/>
              </a:rPr>
              <a:t>Gal 1:10 </a:t>
            </a:r>
            <a:r>
              <a:rPr lang="en-US" kern="0" dirty="0">
                <a:effectLst/>
                <a:latin typeface="Calibri" panose="020F0502020204030204" pitchFamily="34" charset="0"/>
                <a:ea typeface="Times New Roman" panose="02020603050405020304" pitchFamily="18" charset="0"/>
              </a:rPr>
              <a:t>“For am I now seeking the favor of men, or of God? Or am I striving to please men? If I were still trying to please men, I would not be a bond-servant of Christ.” . .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387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Exodus 20:5,6 </a:t>
            </a:r>
            <a:r>
              <a:rPr lang="en-US" kern="0" dirty="0">
                <a:effectLst/>
                <a:latin typeface="Calibri" panose="020F0502020204030204" pitchFamily="34" charset="0"/>
                <a:ea typeface="Times New Roman" panose="02020603050405020304" pitchFamily="18" charset="0"/>
              </a:rPr>
              <a:t>“You shall not worship them or serve them; for I, the Lord your God, am a jealous God, visiting iniquity on … those who hate Me, but showing lovingkindness to thousands, to those who love Me and Keep My commandments.” </a:t>
            </a: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Phil 3:7-9 </a:t>
            </a:r>
            <a:r>
              <a:rPr lang="en-US" kern="0" dirty="0">
                <a:effectLst/>
                <a:latin typeface="Calibri" panose="020F0502020204030204" pitchFamily="34" charset="0"/>
                <a:ea typeface="Times New Roman" panose="02020603050405020304" pitchFamily="18" charset="0"/>
              </a:rPr>
              <a:t>“But whatever things were gain to me, those things I have counted as loss for the sake of Christ. More than that, I count all things to be loss in view of the surpassing value of knowing Christ Jesus my Lord, for whom I have suffered the loss of all things, and count them but rubbish so that I may gain Christ, and may be found in Him”.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lnSpc>
                <a:spcPct val="107000"/>
              </a:lnSpc>
              <a:spcBef>
                <a:spcPts val="0"/>
              </a:spcBef>
              <a:spcAft>
                <a:spcPts val="800"/>
              </a:spcAft>
              <a:buSzPts val="1400"/>
              <a:buNone/>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3)  We Cannot Produce Different Fruit </a:t>
            </a:r>
          </a:p>
          <a:p>
            <a:pPr marL="342900" marR="0" lvl="0" indent="-342900">
              <a:lnSpc>
                <a:spcPct val="107000"/>
              </a:lnSpc>
              <a:spcBef>
                <a:spcPts val="0"/>
              </a:spcBef>
              <a:spcAft>
                <a:spcPts val="800"/>
              </a:spcAft>
              <a:buSzPts val="1400"/>
              <a:buFont typeface="Times New Roman" panose="02020603050405020304" pitchFamily="18" charset="0"/>
              <a:buAutoNum type="arabicParenR"/>
              <a:tabLst>
                <a:tab pos="228600" algn="l"/>
              </a:tabLst>
            </a:pPr>
            <a:endParaRPr lang="en-US" kern="100"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Matthew 7:17 – 20 </a:t>
            </a:r>
            <a:r>
              <a:rPr lang="en-US" kern="0" dirty="0">
                <a:effectLst/>
                <a:latin typeface="Calibri" panose="020F0502020204030204" pitchFamily="34" charset="0"/>
                <a:ea typeface="Times New Roman" panose="02020603050405020304" pitchFamily="18" charset="0"/>
                <a:cs typeface="Calibri" panose="020F0502020204030204" pitchFamily="34" charset="0"/>
              </a:rPr>
              <a:t>“So every good tree bears good fruit, but the bad tree bears bad fruit. A good tree cannot produce bad fruit, nor can a bad tree produce good fruit. Every tree that does not bear good fruit is cut down and thrown into the fire. So then, you will know them by their fruits.” . . .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John 15:1-8 </a:t>
            </a:r>
            <a:r>
              <a:rPr lang="en-US" i="1" kern="0" dirty="0">
                <a:effectLst/>
                <a:latin typeface="Calibri" panose="020F0502020204030204" pitchFamily="34" charset="0"/>
                <a:ea typeface="Times New Roman" panose="02020603050405020304" pitchFamily="18" charset="0"/>
                <a:cs typeface="Calibri" panose="020F0502020204030204" pitchFamily="34" charset="0"/>
              </a:rPr>
              <a:t>(paraphrased) </a:t>
            </a:r>
            <a:r>
              <a:rPr lang="en-US" kern="0" dirty="0">
                <a:effectLst/>
                <a:latin typeface="Calibri" panose="020F0502020204030204" pitchFamily="34" charset="0"/>
                <a:ea typeface="Times New Roman" panose="02020603050405020304" pitchFamily="18" charset="0"/>
                <a:cs typeface="Calibri" panose="020F0502020204030204" pitchFamily="34" charset="0"/>
              </a:rPr>
              <a:t>“I am the true vine, and My Father is the vinedresser. Every branch in Me that does not bear fruit, He takes aways; and every branch that bears fruit, He prunes it so that it may bear more fruit. Abide in Me, and I in you. As the branch cannot bear fruit of itself unless it abides in the vine, so neither can you unless you abide in Me. I am the vine, you are the branches; he who abide in Me and I in him, he bears much fruit, for apart from me you can do nothing.. . . My Father is glorified  by this, that you bear much fruit, and so prove to be My disciples.”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lvl="0" indent="0">
              <a:lnSpc>
                <a:spcPct val="107000"/>
              </a:lnSpc>
              <a:spcBef>
                <a:spcPts val="0"/>
              </a:spcBef>
              <a:spcAft>
                <a:spcPts val="800"/>
              </a:spcAft>
              <a:buSzPts val="1400"/>
              <a:buNone/>
              <a:tabLst>
                <a:tab pos="228600" algn="l"/>
              </a:tabLst>
            </a:pPr>
            <a:r>
              <a:rPr lang="en-US" b="1" kern="0" dirty="0">
                <a:effectLst/>
                <a:latin typeface="Calibri" panose="020F0502020204030204" pitchFamily="34" charset="0"/>
                <a:ea typeface="Times New Roman" panose="02020603050405020304" pitchFamily="18" charset="0"/>
                <a:cs typeface="Calibri" panose="020F0502020204030204" pitchFamily="34" charset="0"/>
              </a:rPr>
              <a:t>4) Christians Cannot Be Hidden: </a:t>
            </a:r>
            <a:endParaRPr lang="en-US" kern="100"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endParaRPr lang="en-US" sz="12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07000"/>
              </a:lnSpc>
              <a:spcBef>
                <a:spcPts val="0"/>
              </a:spcBef>
              <a:spcAft>
                <a:spcPts val="800"/>
              </a:spcAft>
              <a:buNone/>
            </a:pPr>
            <a:r>
              <a:rPr lang="en-US" b="1" kern="0" dirty="0">
                <a:effectLst/>
                <a:latin typeface="Calibri" panose="020F0502020204030204" pitchFamily="34" charset="0"/>
                <a:ea typeface="Times New Roman" panose="02020603050405020304" pitchFamily="18" charset="0"/>
                <a:cs typeface="Calibri" panose="020F0502020204030204" pitchFamily="34" charset="0"/>
              </a:rPr>
              <a:t>Matt 5;13-16 </a:t>
            </a:r>
            <a:r>
              <a:rPr lang="en-US" kern="0" dirty="0">
                <a:effectLst/>
                <a:latin typeface="Calibri" panose="020F0502020204030204" pitchFamily="34" charset="0"/>
                <a:ea typeface="Times New Roman" panose="02020603050405020304" pitchFamily="18" charset="0"/>
                <a:cs typeface="Calibri" panose="020F0502020204030204" pitchFamily="34" charset="0"/>
              </a:rPr>
              <a:t>“You are the salt of the earth; but if salt has become tasteless, how can it be made salty again? It is no longer good for anything, except to be thrown out and trampled underfoot by men. You are the light of the world. A city set on a hill cannot be hidden; not does anyone light a lamp and put it under a basket, but on the lampstand, and it gives light to all who are in the house.  Let your light shine before men in such a way that they may see your good works, and glorify your Father who is in heaven.”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72958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237</TotalTime>
  <Words>1099</Words>
  <Application>Microsoft Office PowerPoint</Application>
  <PresentationFormat>On-screen Show (4:3)</PresentationFormat>
  <Paragraphs>47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Tempus Sans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44</cp:revision>
  <dcterms:created xsi:type="dcterms:W3CDTF">2019-04-11T15:26:57Z</dcterms:created>
  <dcterms:modified xsi:type="dcterms:W3CDTF">2023-11-01T15:47:39Z</dcterms:modified>
</cp:coreProperties>
</file>