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7" r:id="rId2"/>
    <p:sldId id="296" r:id="rId3"/>
    <p:sldId id="310" r:id="rId4"/>
    <p:sldId id="320" r:id="rId5"/>
    <p:sldId id="319" r:id="rId6"/>
    <p:sldId id="322" r:id="rId7"/>
    <p:sldId id="318" r:id="rId8"/>
    <p:sldId id="317" r:id="rId9"/>
    <p:sldId id="316" r:id="rId10"/>
    <p:sldId id="315" r:id="rId11"/>
    <p:sldId id="314" r:id="rId12"/>
    <p:sldId id="313" r:id="rId13"/>
    <p:sldId id="312" r:id="rId14"/>
    <p:sldId id="311" r:id="rId15"/>
    <p:sldId id="308" r:id="rId16"/>
    <p:sldId id="323" r:id="rId17"/>
    <p:sldId id="321"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D34E2D-3DA7-4F0D-9D85-FB45A9FB692D}" v="2" dt="2026-01-21T17:33:07.6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custSel addSld modSld">
      <pc:chgData name="James Young" userId="7f8d7c9cdb576883" providerId="LiveId" clId="{CB16DE9E-3AA6-4238-BE96-44A894DEE4D6}" dt="2026-01-21T17:51:28.211" v="174" actId="20577"/>
      <pc:docMkLst>
        <pc:docMk/>
      </pc:docMkLst>
      <pc:sldChg chg="modSp mod">
        <pc:chgData name="James Young" userId="7f8d7c9cdb576883" providerId="LiveId" clId="{CB16DE9E-3AA6-4238-BE96-44A894DEE4D6}" dt="2026-01-21T17:50:55.855" v="169" actId="20577"/>
        <pc:sldMkLst>
          <pc:docMk/>
          <pc:sldMk cId="2795371813" sldId="308"/>
        </pc:sldMkLst>
        <pc:spChg chg="mod">
          <ac:chgData name="James Young" userId="7f8d7c9cdb576883" providerId="LiveId" clId="{CB16DE9E-3AA6-4238-BE96-44A894DEE4D6}" dt="2026-01-21T17:50:55.855" v="169" actId="20577"/>
          <ac:spMkLst>
            <pc:docMk/>
            <pc:sldMk cId="2795371813" sldId="308"/>
            <ac:spMk id="3" creationId="{708276BC-A706-40B5-B51D-6AA00A059507}"/>
          </ac:spMkLst>
        </pc:spChg>
      </pc:sldChg>
      <pc:sldChg chg="modSp mod">
        <pc:chgData name="James Young" userId="7f8d7c9cdb576883" providerId="LiveId" clId="{CB16DE9E-3AA6-4238-BE96-44A894DEE4D6}" dt="2026-01-21T17:29:17.830" v="3" actId="207"/>
        <pc:sldMkLst>
          <pc:docMk/>
          <pc:sldMk cId="3741175804" sldId="310"/>
        </pc:sldMkLst>
        <pc:spChg chg="mod">
          <ac:chgData name="James Young" userId="7f8d7c9cdb576883" providerId="LiveId" clId="{CB16DE9E-3AA6-4238-BE96-44A894DEE4D6}" dt="2026-01-21T17:29:17.830" v="3" actId="207"/>
          <ac:spMkLst>
            <pc:docMk/>
            <pc:sldMk cId="3741175804" sldId="310"/>
            <ac:spMk id="3" creationId="{708276BC-A706-40B5-B51D-6AA00A059507}"/>
          </ac:spMkLst>
        </pc:spChg>
      </pc:sldChg>
      <pc:sldChg chg="modSp mod">
        <pc:chgData name="James Young" userId="7f8d7c9cdb576883" providerId="LiveId" clId="{CB16DE9E-3AA6-4238-BE96-44A894DEE4D6}" dt="2026-01-21T17:45:14.895" v="138" actId="20577"/>
        <pc:sldMkLst>
          <pc:docMk/>
          <pc:sldMk cId="3390102180" sldId="311"/>
        </pc:sldMkLst>
        <pc:spChg chg="mod">
          <ac:chgData name="James Young" userId="7f8d7c9cdb576883" providerId="LiveId" clId="{CB16DE9E-3AA6-4238-BE96-44A894DEE4D6}" dt="2026-01-21T17:45:14.895" v="138" actId="20577"/>
          <ac:spMkLst>
            <pc:docMk/>
            <pc:sldMk cId="3390102180" sldId="311"/>
            <ac:spMk id="3" creationId="{708276BC-A706-40B5-B51D-6AA00A059507}"/>
          </ac:spMkLst>
        </pc:spChg>
      </pc:sldChg>
      <pc:sldChg chg="modSp mod">
        <pc:chgData name="James Young" userId="7f8d7c9cdb576883" providerId="LiveId" clId="{CB16DE9E-3AA6-4238-BE96-44A894DEE4D6}" dt="2026-01-21T17:43:35.343" v="112" actId="20577"/>
        <pc:sldMkLst>
          <pc:docMk/>
          <pc:sldMk cId="3892976180" sldId="313"/>
        </pc:sldMkLst>
        <pc:spChg chg="mod">
          <ac:chgData name="James Young" userId="7f8d7c9cdb576883" providerId="LiveId" clId="{CB16DE9E-3AA6-4238-BE96-44A894DEE4D6}" dt="2026-01-21T17:43:35.343" v="112" actId="20577"/>
          <ac:spMkLst>
            <pc:docMk/>
            <pc:sldMk cId="3892976180" sldId="313"/>
            <ac:spMk id="3" creationId="{708276BC-A706-40B5-B51D-6AA00A059507}"/>
          </ac:spMkLst>
        </pc:spChg>
      </pc:sldChg>
      <pc:sldChg chg="modSp mod">
        <pc:chgData name="James Young" userId="7f8d7c9cdb576883" providerId="LiveId" clId="{CB16DE9E-3AA6-4238-BE96-44A894DEE4D6}" dt="2026-01-21T17:41:37.568" v="98" actId="20577"/>
        <pc:sldMkLst>
          <pc:docMk/>
          <pc:sldMk cId="977295853" sldId="314"/>
        </pc:sldMkLst>
        <pc:spChg chg="mod">
          <ac:chgData name="James Young" userId="7f8d7c9cdb576883" providerId="LiveId" clId="{CB16DE9E-3AA6-4238-BE96-44A894DEE4D6}" dt="2026-01-21T17:41:37.568" v="98" actId="20577"/>
          <ac:spMkLst>
            <pc:docMk/>
            <pc:sldMk cId="977295853" sldId="314"/>
            <ac:spMk id="3" creationId="{708276BC-A706-40B5-B51D-6AA00A059507}"/>
          </ac:spMkLst>
        </pc:spChg>
      </pc:sldChg>
      <pc:sldChg chg="modSp mod">
        <pc:chgData name="James Young" userId="7f8d7c9cdb576883" providerId="LiveId" clId="{CB16DE9E-3AA6-4238-BE96-44A894DEE4D6}" dt="2026-01-21T17:41:18.730" v="88" actId="20577"/>
        <pc:sldMkLst>
          <pc:docMk/>
          <pc:sldMk cId="2857862921" sldId="315"/>
        </pc:sldMkLst>
        <pc:spChg chg="mod">
          <ac:chgData name="James Young" userId="7f8d7c9cdb576883" providerId="LiveId" clId="{CB16DE9E-3AA6-4238-BE96-44A894DEE4D6}" dt="2026-01-21T17:41:18.730" v="88" actId="20577"/>
          <ac:spMkLst>
            <pc:docMk/>
            <pc:sldMk cId="2857862921" sldId="315"/>
            <ac:spMk id="3" creationId="{708276BC-A706-40B5-B51D-6AA00A059507}"/>
          </ac:spMkLst>
        </pc:spChg>
      </pc:sldChg>
      <pc:sldChg chg="modSp mod">
        <pc:chgData name="James Young" userId="7f8d7c9cdb576883" providerId="LiveId" clId="{CB16DE9E-3AA6-4238-BE96-44A894DEE4D6}" dt="2026-01-21T17:36:34.244" v="72" actId="20577"/>
        <pc:sldMkLst>
          <pc:docMk/>
          <pc:sldMk cId="2038387962" sldId="318"/>
        </pc:sldMkLst>
        <pc:spChg chg="mod">
          <ac:chgData name="James Young" userId="7f8d7c9cdb576883" providerId="LiveId" clId="{CB16DE9E-3AA6-4238-BE96-44A894DEE4D6}" dt="2026-01-21T17:36:34.244" v="72" actId="20577"/>
          <ac:spMkLst>
            <pc:docMk/>
            <pc:sldMk cId="2038387962" sldId="318"/>
            <ac:spMk id="3" creationId="{708276BC-A706-40B5-B51D-6AA00A059507}"/>
          </ac:spMkLst>
        </pc:spChg>
      </pc:sldChg>
      <pc:sldChg chg="modSp mod">
        <pc:chgData name="James Young" userId="7f8d7c9cdb576883" providerId="LiveId" clId="{CB16DE9E-3AA6-4238-BE96-44A894DEE4D6}" dt="2026-01-21T17:34:26.155" v="42" actId="20577"/>
        <pc:sldMkLst>
          <pc:docMk/>
          <pc:sldMk cId="2681046262" sldId="319"/>
        </pc:sldMkLst>
        <pc:spChg chg="mod">
          <ac:chgData name="James Young" userId="7f8d7c9cdb576883" providerId="LiveId" clId="{CB16DE9E-3AA6-4238-BE96-44A894DEE4D6}" dt="2026-01-21T17:34:26.155" v="42" actId="20577"/>
          <ac:spMkLst>
            <pc:docMk/>
            <pc:sldMk cId="2681046262" sldId="319"/>
            <ac:spMk id="3" creationId="{708276BC-A706-40B5-B51D-6AA00A059507}"/>
          </ac:spMkLst>
        </pc:spChg>
      </pc:sldChg>
      <pc:sldChg chg="modSp mod">
        <pc:chgData name="James Young" userId="7f8d7c9cdb576883" providerId="LiveId" clId="{CB16DE9E-3AA6-4238-BE96-44A894DEE4D6}" dt="2026-01-21T17:30:01.076" v="27" actId="20577"/>
        <pc:sldMkLst>
          <pc:docMk/>
          <pc:sldMk cId="912707575" sldId="320"/>
        </pc:sldMkLst>
        <pc:spChg chg="mod">
          <ac:chgData name="James Young" userId="7f8d7c9cdb576883" providerId="LiveId" clId="{CB16DE9E-3AA6-4238-BE96-44A894DEE4D6}" dt="2026-01-21T17:30:01.076" v="27" actId="20577"/>
          <ac:spMkLst>
            <pc:docMk/>
            <pc:sldMk cId="912707575" sldId="320"/>
            <ac:spMk id="3" creationId="{708276BC-A706-40B5-B51D-6AA00A059507}"/>
          </ac:spMkLst>
        </pc:spChg>
      </pc:sldChg>
      <pc:sldChg chg="modSp mod">
        <pc:chgData name="James Young" userId="7f8d7c9cdb576883" providerId="LiveId" clId="{CB16DE9E-3AA6-4238-BE96-44A894DEE4D6}" dt="2026-01-21T17:48:07.669" v="151" actId="255"/>
        <pc:sldMkLst>
          <pc:docMk/>
          <pc:sldMk cId="3864399799" sldId="321"/>
        </pc:sldMkLst>
        <pc:spChg chg="mod">
          <ac:chgData name="James Young" userId="7f8d7c9cdb576883" providerId="LiveId" clId="{CB16DE9E-3AA6-4238-BE96-44A894DEE4D6}" dt="2026-01-21T17:48:07.669" v="151" actId="255"/>
          <ac:spMkLst>
            <pc:docMk/>
            <pc:sldMk cId="3864399799" sldId="321"/>
            <ac:spMk id="3" creationId="{708276BC-A706-40B5-B51D-6AA00A059507}"/>
          </ac:spMkLst>
        </pc:spChg>
      </pc:sldChg>
      <pc:sldChg chg="add">
        <pc:chgData name="James Young" userId="7f8d7c9cdb576883" providerId="LiveId" clId="{CB16DE9E-3AA6-4238-BE96-44A894DEE4D6}" dt="2026-01-21T17:32:13.754" v="28" actId="2890"/>
        <pc:sldMkLst>
          <pc:docMk/>
          <pc:sldMk cId="2375280395" sldId="322"/>
        </pc:sldMkLst>
      </pc:sldChg>
      <pc:sldChg chg="modSp add mod">
        <pc:chgData name="James Young" userId="7f8d7c9cdb576883" providerId="LiveId" clId="{CB16DE9E-3AA6-4238-BE96-44A894DEE4D6}" dt="2026-01-21T17:51:28.211" v="174" actId="20577"/>
        <pc:sldMkLst>
          <pc:docMk/>
          <pc:sldMk cId="1877807706" sldId="323"/>
        </pc:sldMkLst>
        <pc:spChg chg="mod">
          <ac:chgData name="James Young" userId="7f8d7c9cdb576883" providerId="LiveId" clId="{CB16DE9E-3AA6-4238-BE96-44A894DEE4D6}" dt="2026-01-21T17:51:28.211" v="174" actId="20577"/>
          <ac:spMkLst>
            <pc:docMk/>
            <pc:sldMk cId="1877807706" sldId="323"/>
            <ac:spMk id="3" creationId="{BADC683D-E03D-D608-C7B7-ADF20C160AF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36647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076099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013685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558941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063723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616123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984572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93665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762702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458932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607133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1/21/2026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6642411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B14BFE3-EE04-57C5-9FA9-F3038CA98F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1666" y="1125748"/>
            <a:ext cx="7776713" cy="4606505"/>
          </a:xfrm>
          <a:prstGeom prst="rect">
            <a:avLst/>
          </a:prstGeom>
        </p:spPr>
      </p:pic>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gn="ctr">
              <a:lnSpc>
                <a:spcPct val="107000"/>
              </a:lnSpc>
              <a:spcBef>
                <a:spcPts val="0"/>
              </a:spcBef>
              <a:spcAft>
                <a:spcPts val="60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HOW to abide and stay connected:</a:t>
            </a:r>
            <a:r>
              <a:rPr lang="en-US"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Bef>
                <a:spcPts val="0"/>
              </a:spcBef>
              <a:spcAft>
                <a:spcPts val="600"/>
              </a:spcAft>
              <a:buNone/>
            </a:pPr>
            <a:endParaRPr lang="en-US" sz="10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dirty="0">
                <a:effectLst/>
                <a:latin typeface="Times New Roman" panose="02020603050405020304" pitchFamily="18" charset="0"/>
                <a:ea typeface="Times New Roman" panose="02020603050405020304" pitchFamily="18" charset="0"/>
              </a:rPr>
              <a:t>5) Serve God   </a:t>
            </a:r>
            <a:r>
              <a:rPr lang="en-US" sz="1200" dirty="0">
                <a:solidFill>
                  <a:srgbClr val="00B050"/>
                </a:solidFill>
                <a:effectLst/>
                <a:latin typeface="Times New Roman" panose="02020603050405020304" pitchFamily="18" charset="0"/>
                <a:ea typeface="Times New Roman" panose="02020603050405020304" pitchFamily="18" charset="0"/>
              </a:rPr>
              <a:t>keep </a:t>
            </a:r>
            <a:r>
              <a:rPr lang="en-US" sz="1200" dirty="0" err="1">
                <a:solidFill>
                  <a:srgbClr val="00B050"/>
                </a:solidFill>
                <a:effectLst/>
                <a:latin typeface="Times New Roman" panose="02020603050405020304" pitchFamily="18" charset="0"/>
                <a:ea typeface="Times New Roman" panose="02020603050405020304" pitchFamily="18" charset="0"/>
              </a:rPr>
              <a:t>commndmnt</a:t>
            </a:r>
            <a:endParaRPr lang="en-US" dirty="0">
              <a:effectLst/>
              <a:latin typeface="Times New Roman" panose="02020603050405020304" pitchFamily="18" charset="0"/>
              <a:ea typeface="Times New Roman" panose="02020603050405020304" pitchFamily="18" charset="0"/>
            </a:endParaRPr>
          </a:p>
          <a:p>
            <a:pPr marL="0" indent="0">
              <a:lnSpc>
                <a:spcPct val="107000"/>
              </a:lnSpc>
              <a:spcBef>
                <a:spcPts val="0"/>
              </a:spcBef>
              <a:spcAft>
                <a:spcPts val="600"/>
              </a:spcAft>
              <a:buNone/>
            </a:pPr>
            <a:r>
              <a:rPr lang="en-US" b="1" dirty="0">
                <a:effectLst/>
                <a:latin typeface="Times New Roman" panose="02020603050405020304" pitchFamily="18" charset="0"/>
                <a:ea typeface="Times New Roman" panose="02020603050405020304" pitchFamily="18" charset="0"/>
              </a:rPr>
              <a:t>James 2:18 </a:t>
            </a:r>
            <a:r>
              <a:rPr lang="en-US" dirty="0">
                <a:effectLst/>
                <a:latin typeface="Times New Roman" panose="02020603050405020304" pitchFamily="18" charset="0"/>
                <a:ea typeface="Times New Roman" panose="02020603050405020304" pitchFamily="18" charset="0"/>
              </a:rPr>
              <a:t>“But someone may well say, ‘You have faith and I have works; show me your faith without the works, and I will show you my faith by my works.”   </a:t>
            </a:r>
          </a:p>
          <a:p>
            <a:pPr marL="0" indent="0">
              <a:lnSpc>
                <a:spcPct val="107000"/>
              </a:lnSpc>
              <a:spcBef>
                <a:spcPts val="0"/>
              </a:spcBef>
              <a:spcAft>
                <a:spcPts val="600"/>
              </a:spcAft>
              <a:buNone/>
            </a:pPr>
            <a:endParaRPr lang="en-US" sz="1000" dirty="0">
              <a:latin typeface="Times New Roman" panose="02020603050405020304" pitchFamily="18" charset="0"/>
              <a:ea typeface="Times New Roman" panose="02020603050405020304" pitchFamily="18" charset="0"/>
            </a:endParaRPr>
          </a:p>
          <a:p>
            <a:pPr marL="0" indent="0">
              <a:lnSpc>
                <a:spcPct val="107000"/>
              </a:lnSpc>
              <a:spcBef>
                <a:spcPts val="0"/>
              </a:spcBef>
              <a:spcAft>
                <a:spcPts val="600"/>
              </a:spcAft>
              <a:buNone/>
            </a:pPr>
            <a:r>
              <a:rPr lang="en-US" dirty="0">
                <a:effectLst/>
                <a:latin typeface="Times New Roman" panose="02020603050405020304" pitchFamily="18" charset="0"/>
                <a:ea typeface="Times New Roman" panose="02020603050405020304" pitchFamily="18" charset="0"/>
              </a:rPr>
              <a:t>Jesus shows in Mt 25 the reward which awaits those who show the love of God in the Parable of the Sheep/Goats and His condemnation in those who do not live a “Good Samaritan” lifestyle.    </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7862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lgn="ctr">
              <a:lnSpc>
                <a:spcPct val="107000"/>
              </a:lnSpc>
              <a:spcBef>
                <a:spcPts val="0"/>
              </a:spcBef>
              <a:spcAft>
                <a:spcPts val="60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HOW to abide and stay connected:</a:t>
            </a:r>
          </a:p>
          <a:p>
            <a:pPr marL="0" indent="0">
              <a:lnSpc>
                <a:spcPct val="107000"/>
              </a:lnSpc>
              <a:spcBef>
                <a:spcPts val="0"/>
              </a:spcBef>
              <a:spcAft>
                <a:spcPts val="600"/>
              </a:spcAft>
              <a:buNone/>
            </a:pPr>
            <a:endParaRPr lang="en-US" sz="8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6) Spend time with nature (conduct some of the previous suggestions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OUT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of your normal environment)  </a:t>
            </a:r>
          </a:p>
          <a:p>
            <a:pPr marL="0" indent="0">
              <a:lnSpc>
                <a:spcPct val="107000"/>
              </a:lnSpc>
              <a:spcBef>
                <a:spcPts val="0"/>
              </a:spcBef>
              <a:spcAft>
                <a:spcPts val="600"/>
              </a:spcAft>
              <a:buNone/>
            </a:pPr>
            <a:endParaRPr lang="en-US" sz="1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Mat 14:23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After He had sent the crowds away, He went up on the mountain by Himself to pray; and when it was evening, He was there alone.</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Luke 6:12 “</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It was at this time that He went off to the mountain to pray, and He spent the whole night in prayer to God.</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Mark 1:35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In the early morning, while it was still dark, Jesus got up, left the house, and went away to a secluded place, and was praying there.”  </a:t>
            </a:r>
          </a:p>
          <a:p>
            <a:pPr marL="0" indent="0">
              <a:lnSpc>
                <a:spcPct val="107000"/>
              </a:lnSpc>
              <a:spcBef>
                <a:spcPts val="0"/>
              </a:spcBef>
              <a:spcAft>
                <a:spcPts val="600"/>
              </a:spcAft>
              <a:buNone/>
            </a:pP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Luke 5:16 </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“But Jesus Himself would often slip away to the wilderness and pray.”</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7295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lgn="ctr">
              <a:lnSpc>
                <a:spcPct val="107000"/>
              </a:lnSpc>
              <a:spcBef>
                <a:spcPts val="0"/>
              </a:spcBef>
              <a:spcAft>
                <a:spcPts val="60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HOW to abide and stay connected:</a:t>
            </a:r>
          </a:p>
          <a:p>
            <a:pPr marL="0" indent="0">
              <a:lnSpc>
                <a:spcPct val="107000"/>
              </a:lnSpc>
              <a:spcBef>
                <a:spcPts val="0"/>
              </a:spcBef>
              <a:spcAft>
                <a:spcPts val="600"/>
              </a:spcAft>
              <a:buNone/>
            </a:pPr>
            <a:endParaRPr lang="en-US" sz="1000" b="1" dirty="0">
              <a:latin typeface="Calibri" panose="020F0502020204030204" pitchFamily="34" charset="0"/>
              <a:ea typeface="Calibri" panose="020F0502020204030204" pitchFamily="34" charset="0"/>
              <a:cs typeface="Times New Roman" panose="02020603050405020304" pitchFamily="18" charset="0"/>
            </a:endParaRPr>
          </a:p>
          <a:p>
            <a:pPr marL="0" marR="0" indent="0">
              <a:buNone/>
            </a:pPr>
            <a:r>
              <a:rPr lang="en-US" dirty="0">
                <a:effectLst/>
                <a:latin typeface="Times New Roman" panose="02020603050405020304" pitchFamily="18" charset="0"/>
                <a:ea typeface="Times New Roman" panose="02020603050405020304" pitchFamily="18" charset="0"/>
              </a:rPr>
              <a:t>7) Express gratitude to God and others; use the internet to find Scriptures of gratitude and thanksgiving and  </a:t>
            </a:r>
            <a:r>
              <a:rPr lang="en-US" b="1" dirty="0">
                <a:effectLst/>
                <a:latin typeface="Times New Roman" panose="02020603050405020304" pitchFamily="18" charset="0"/>
                <a:ea typeface="Times New Roman" panose="02020603050405020304" pitchFamily="18" charset="0"/>
              </a:rPr>
              <a:t>SHARE</a:t>
            </a:r>
            <a:r>
              <a:rPr lang="en-US" dirty="0">
                <a:effectLst/>
                <a:latin typeface="Times New Roman" panose="02020603050405020304" pitchFamily="18" charset="0"/>
                <a:ea typeface="Times New Roman" panose="02020603050405020304" pitchFamily="18" charset="0"/>
              </a:rPr>
              <a:t>  with others.  </a:t>
            </a:r>
          </a:p>
          <a:p>
            <a:pPr marL="0" marR="0" indent="0">
              <a:buNone/>
            </a:pPr>
            <a:r>
              <a:rPr lang="en-US" b="1" dirty="0">
                <a:effectLst/>
                <a:latin typeface="Times New Roman" panose="02020603050405020304" pitchFamily="18" charset="0"/>
                <a:ea typeface="Times New Roman" panose="02020603050405020304" pitchFamily="18" charset="0"/>
              </a:rPr>
              <a:t>Psalm 100</a:t>
            </a:r>
            <a:r>
              <a:rPr lang="en-US" dirty="0">
                <a:effectLst/>
                <a:latin typeface="Times New Roman" panose="02020603050405020304" pitchFamily="18" charset="0"/>
                <a:ea typeface="Times New Roman" panose="02020603050405020304" pitchFamily="18" charset="0"/>
              </a:rPr>
              <a:t> tells us to give praise and thanks to the Lord. </a:t>
            </a:r>
            <a:endParaRPr lang="en-US" sz="1000" dirty="0">
              <a:effectLst/>
              <a:latin typeface="Times New Roman" panose="02020603050405020304" pitchFamily="18" charset="0"/>
              <a:ea typeface="Times New Roman" panose="02020603050405020304" pitchFamily="18" charset="0"/>
            </a:endParaRPr>
          </a:p>
          <a:p>
            <a:pPr marL="0" marR="0" indent="0">
              <a:lnSpc>
                <a:spcPct val="107000"/>
              </a:lnSpc>
              <a:spcBef>
                <a:spcPts val="0"/>
              </a:spcBef>
              <a:spcAft>
                <a:spcPts val="800"/>
              </a:spcAft>
              <a:buNone/>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1 Thess 5:18 “</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In every thing give thanks, for this is the will of God in Christ Jesus concerning you.”   </a:t>
            </a:r>
          </a:p>
          <a:p>
            <a:pPr marL="0" marR="0" indent="0">
              <a:lnSpc>
                <a:spcPct val="107000"/>
              </a:lnSpc>
              <a:spcBef>
                <a:spcPts val="0"/>
              </a:spcBef>
              <a:spcAft>
                <a:spcPts val="800"/>
              </a:spcAft>
              <a:buNone/>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Eph 5:18-20 “</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Be filled with the Spirit; speaking one to another in psalms and hymns and spiritual songs, singing and making melody with your heart to the Lord; giving thanks always for all things in the name of our Lord Jesus Christ to God, even the Father.”</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976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gn="ctr">
              <a:lnSpc>
                <a:spcPct val="107000"/>
              </a:lnSpc>
              <a:spcBef>
                <a:spcPts val="0"/>
              </a:spcBef>
              <a:spcAft>
                <a:spcPts val="60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HOW to abide and stay connected:</a:t>
            </a:r>
          </a:p>
          <a:p>
            <a:pPr marL="0" indent="0">
              <a:lnSpc>
                <a:spcPct val="107000"/>
              </a:lnSpc>
              <a:spcBef>
                <a:spcPts val="0"/>
              </a:spcBef>
              <a:spcAft>
                <a:spcPts val="600"/>
              </a:spcAft>
              <a:buNone/>
            </a:pPr>
            <a:endParaRPr lang="en-US" sz="10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8) Do Godly activities – </a:t>
            </a:r>
          </a:p>
          <a:p>
            <a:pPr marL="514350" indent="-514350">
              <a:lnSpc>
                <a:spcPct val="107000"/>
              </a:lnSpc>
              <a:spcBef>
                <a:spcPts val="0"/>
              </a:spcBef>
              <a:spcAft>
                <a:spcPts val="600"/>
              </a:spcAft>
              <a:buAutoNum type="alphaLcParenR"/>
            </a:pPr>
            <a:r>
              <a:rPr lang="en-US" dirty="0">
                <a:effectLst/>
                <a:latin typeface="Times New Roman" panose="02020603050405020304" pitchFamily="18" charset="0"/>
                <a:ea typeface="Times New Roman" panose="02020603050405020304" pitchFamily="18" charset="0"/>
              </a:rPr>
              <a:t>practice</a:t>
            </a:r>
            <a:r>
              <a:rPr lang="en-US" i="1" dirty="0">
                <a:effectLst/>
                <a:latin typeface="Times New Roman" panose="02020603050405020304" pitchFamily="18" charset="0"/>
                <a:ea typeface="Times New Roman" panose="02020603050405020304" pitchFamily="18" charset="0"/>
              </a:rPr>
              <a:t> random acts of kindness </a:t>
            </a:r>
          </a:p>
          <a:p>
            <a:pPr marL="514350" indent="-514350">
              <a:lnSpc>
                <a:spcPct val="107000"/>
              </a:lnSpc>
              <a:spcBef>
                <a:spcPts val="0"/>
              </a:spcBef>
              <a:spcAft>
                <a:spcPts val="600"/>
              </a:spcAft>
              <a:buAutoNum type="alphaLcParenR"/>
            </a:pPr>
            <a:r>
              <a:rPr lang="en-US" i="1" dirty="0">
                <a:effectLst/>
                <a:latin typeface="Times New Roman" panose="02020603050405020304" pitchFamily="18" charset="0"/>
                <a:ea typeface="Times New Roman" panose="02020603050405020304" pitchFamily="18" charset="0"/>
              </a:rPr>
              <a:t>purchase or make Christian decorations/crafts to give to others</a:t>
            </a:r>
          </a:p>
          <a:p>
            <a:pPr marL="514350" indent="-514350">
              <a:lnSpc>
                <a:spcPct val="107000"/>
              </a:lnSpc>
              <a:spcBef>
                <a:spcPts val="0"/>
              </a:spcBef>
              <a:spcAft>
                <a:spcPts val="600"/>
              </a:spcAft>
              <a:buAutoNum type="alphaLcParenR"/>
            </a:pPr>
            <a:r>
              <a:rPr lang="en-US" i="1" dirty="0">
                <a:effectLst/>
                <a:latin typeface="Times New Roman" panose="02020603050405020304" pitchFamily="18" charset="0"/>
                <a:ea typeface="Times New Roman" panose="02020603050405020304" pitchFamily="18" charset="0"/>
              </a:rPr>
              <a:t>phone call, text or </a:t>
            </a:r>
            <a:r>
              <a:rPr lang="en-US" i="1" dirty="0" err="1">
                <a:effectLst/>
                <a:latin typeface="Times New Roman" panose="02020603050405020304" pitchFamily="18" charset="0"/>
                <a:ea typeface="Times New Roman" panose="02020603050405020304" pitchFamily="18" charset="0"/>
              </a:rPr>
              <a:t>facebook</a:t>
            </a:r>
            <a:r>
              <a:rPr lang="en-US" i="1" dirty="0">
                <a:effectLst/>
                <a:latin typeface="Times New Roman" panose="02020603050405020304" pitchFamily="18" charset="0"/>
                <a:ea typeface="Times New Roman" panose="02020603050405020304" pitchFamily="18" charset="0"/>
              </a:rPr>
              <a:t> wishes of blessings and share how God has or is blessing your life!</a:t>
            </a:r>
            <a:r>
              <a:rPr lang="en-US" dirty="0">
                <a:effectLst/>
                <a:latin typeface="Times New Roman" panose="02020603050405020304" pitchFamily="18" charset="0"/>
                <a:ea typeface="Times New Roman" panose="02020603050405020304" pitchFamily="18" charset="0"/>
              </a:rPr>
              <a:t>).  </a:t>
            </a:r>
          </a:p>
          <a:p>
            <a:pPr marL="0" indent="0">
              <a:lnSpc>
                <a:spcPct val="107000"/>
              </a:lnSpc>
              <a:spcBef>
                <a:spcPts val="0"/>
              </a:spcBef>
              <a:spcAft>
                <a:spcPts val="600"/>
              </a:spcAft>
              <a:buNone/>
            </a:pPr>
            <a:r>
              <a:rPr lang="en-US" sz="2700" b="1" dirty="0">
                <a:latin typeface="Calibri" panose="020F0502020204030204" pitchFamily="34" charset="0"/>
                <a:ea typeface="Calibri" panose="020F0502020204030204" pitchFamily="34" charset="0"/>
                <a:cs typeface="Times New Roman" panose="02020603050405020304" pitchFamily="18" charset="0"/>
              </a:rPr>
              <a:t>. . . </a:t>
            </a:r>
          </a:p>
        </p:txBody>
      </p:sp>
    </p:spTree>
    <p:extLst>
      <p:ext uri="{BB962C8B-B14F-4D97-AF65-F5344CB8AC3E}">
        <p14:creationId xmlns:p14="http://schemas.microsoft.com/office/powerpoint/2010/main" val="1928382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342900" marR="0" indent="-342900">
              <a:buAutoNum type="alphaLcParenR"/>
            </a:pPr>
            <a:r>
              <a:rPr lang="en-US" dirty="0">
                <a:effectLst/>
                <a:latin typeface="Times New Roman" panose="02020603050405020304" pitchFamily="18" charset="0"/>
                <a:ea typeface="Times New Roman" panose="02020603050405020304" pitchFamily="18" charset="0"/>
              </a:rPr>
              <a:t>The parable of the Good Samaritan was told to show us </a:t>
            </a:r>
            <a:r>
              <a:rPr lang="en-US" b="1" dirty="0">
                <a:effectLst/>
                <a:latin typeface="Times New Roman" panose="02020603050405020304" pitchFamily="18" charset="0"/>
                <a:ea typeface="Times New Roman" panose="02020603050405020304" pitchFamily="18" charset="0"/>
              </a:rPr>
              <a:t>WHO </a:t>
            </a:r>
            <a:r>
              <a:rPr lang="en-US" dirty="0">
                <a:effectLst/>
                <a:latin typeface="Times New Roman" panose="02020603050405020304" pitchFamily="18" charset="0"/>
                <a:ea typeface="Times New Roman" panose="02020603050405020304" pitchFamily="18" charset="0"/>
              </a:rPr>
              <a:t>our neighbor is   and    to illustrate </a:t>
            </a:r>
            <a:r>
              <a:rPr lang="en-US" b="1" dirty="0">
                <a:effectLst/>
                <a:latin typeface="Times New Roman" panose="02020603050405020304" pitchFamily="18" charset="0"/>
                <a:ea typeface="Times New Roman" panose="02020603050405020304" pitchFamily="18" charset="0"/>
              </a:rPr>
              <a:t>HOW</a:t>
            </a:r>
            <a:r>
              <a:rPr lang="en-US" dirty="0">
                <a:effectLst/>
                <a:latin typeface="Times New Roman" panose="02020603050405020304" pitchFamily="18" charset="0"/>
                <a:ea typeface="Times New Roman" panose="02020603050405020304" pitchFamily="18" charset="0"/>
              </a:rPr>
              <a:t> to show love to our neighbor.</a:t>
            </a:r>
          </a:p>
          <a:p>
            <a:pPr marL="342900" marR="0" indent="-342900">
              <a:buAutoNum type="alphaLcParenR"/>
            </a:pPr>
            <a:r>
              <a:rPr lang="en-US" dirty="0">
                <a:effectLst/>
                <a:latin typeface="Times New Roman" panose="02020603050405020304" pitchFamily="18" charset="0"/>
                <a:ea typeface="Times New Roman" panose="02020603050405020304" pitchFamily="18" charset="0"/>
              </a:rPr>
              <a:t>The rich man was in Hades because of how he treated Lazarus (or lack of treatment). </a:t>
            </a:r>
          </a:p>
          <a:p>
            <a:pPr marL="342900" marR="0" indent="-342900">
              <a:buAutoNum type="alphaLcParenR" startAt="3"/>
            </a:pPr>
            <a:r>
              <a:rPr lang="en-US" dirty="0">
                <a:effectLst/>
                <a:latin typeface="Times New Roman" panose="02020603050405020304" pitchFamily="18" charset="0"/>
                <a:ea typeface="Times New Roman" panose="02020603050405020304" pitchFamily="18" charset="0"/>
              </a:rPr>
              <a:t>In the parable of the “Talents” one is condemned because he did not  </a:t>
            </a:r>
            <a:r>
              <a:rPr lang="en-US" b="1" dirty="0">
                <a:effectLst/>
                <a:latin typeface="Times New Roman" panose="02020603050405020304" pitchFamily="18" charset="0"/>
                <a:ea typeface="Times New Roman" panose="02020603050405020304" pitchFamily="18" charset="0"/>
              </a:rPr>
              <a:t>use</a:t>
            </a:r>
            <a:r>
              <a:rPr lang="en-US" dirty="0">
                <a:effectLst/>
                <a:latin typeface="Times New Roman" panose="02020603050405020304" pitchFamily="18" charset="0"/>
                <a:ea typeface="Times New Roman" panose="02020603050405020304" pitchFamily="18" charset="0"/>
              </a:rPr>
              <a:t>  what he was gifted.  </a:t>
            </a:r>
          </a:p>
          <a:p>
            <a:pPr marL="342900" marR="0" indent="-342900">
              <a:buAutoNum type="alphaLcParenR" startAt="3"/>
            </a:pPr>
            <a:r>
              <a:rPr lang="en-US" dirty="0">
                <a:latin typeface="Times New Roman" panose="02020603050405020304" pitchFamily="18" charset="0"/>
                <a:ea typeface="Times New Roman" panose="02020603050405020304" pitchFamily="18" charset="0"/>
              </a:rPr>
              <a:t>I</a:t>
            </a:r>
            <a:r>
              <a:rPr lang="en-US" dirty="0">
                <a:effectLst/>
                <a:latin typeface="Times New Roman" panose="02020603050405020304" pitchFamily="18" charset="0"/>
                <a:ea typeface="Times New Roman" panose="02020603050405020304" pitchFamily="18" charset="0"/>
              </a:rPr>
              <a:t>n Math 11 Jesus curses the barren fig tree</a:t>
            </a:r>
          </a:p>
          <a:p>
            <a:pPr marL="0" marR="0" indent="0">
              <a:buNone/>
            </a:pPr>
            <a:endParaRPr lang="en-US" sz="1000" b="1" dirty="0">
              <a:latin typeface="Times New Roman" panose="02020603050405020304" pitchFamily="18" charset="0"/>
              <a:ea typeface="Times New Roman" panose="02020603050405020304" pitchFamily="18" charset="0"/>
            </a:endParaRPr>
          </a:p>
          <a:p>
            <a:pPr marL="0" marR="0" indent="0">
              <a:buNone/>
            </a:pPr>
            <a:r>
              <a:rPr lang="en-US" b="1" dirty="0">
                <a:effectLst/>
                <a:latin typeface="Times New Roman" panose="02020603050405020304" pitchFamily="18" charset="0"/>
                <a:ea typeface="Times New Roman" panose="02020603050405020304" pitchFamily="18" charset="0"/>
              </a:rPr>
              <a:t>Heb 10:24,25</a:t>
            </a:r>
            <a:r>
              <a:rPr lang="en-US" dirty="0">
                <a:effectLst/>
                <a:latin typeface="Times New Roman" panose="02020603050405020304" pitchFamily="18" charset="0"/>
                <a:ea typeface="Times New Roman" panose="02020603050405020304" pitchFamily="18" charset="0"/>
              </a:rPr>
              <a:t> tells us not to forsake the assembly but instead, consider ways to </a:t>
            </a:r>
            <a:r>
              <a:rPr lang="en-US" i="1" dirty="0">
                <a:effectLst/>
                <a:latin typeface="Times New Roman" panose="02020603050405020304" pitchFamily="18" charset="0"/>
                <a:ea typeface="Times New Roman" panose="02020603050405020304" pitchFamily="18" charset="0"/>
              </a:rPr>
              <a:t>stimulate one another to love and </a:t>
            </a:r>
            <a:r>
              <a:rPr lang="en-US" b="1" i="1" dirty="0">
                <a:effectLst/>
                <a:latin typeface="Times New Roman" panose="02020603050405020304" pitchFamily="18" charset="0"/>
                <a:ea typeface="Times New Roman" panose="02020603050405020304" pitchFamily="18" charset="0"/>
              </a:rPr>
              <a:t>good deeds</a:t>
            </a:r>
            <a:r>
              <a:rPr lang="en-US" i="1" dirty="0">
                <a:effectLst/>
                <a:latin typeface="Times New Roman" panose="02020603050405020304" pitchFamily="18" charset="0"/>
                <a:ea typeface="Times New Roman" panose="02020603050405020304" pitchFamily="18" charset="0"/>
              </a:rPr>
              <a:t>. </a:t>
            </a:r>
            <a:endParaRPr lang="en-US" dirty="0">
              <a:effectLst/>
              <a:latin typeface="Times New Roman" panose="02020603050405020304" pitchFamily="18" charset="0"/>
              <a:ea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07035"/>
            <a:ext cx="7886700" cy="103516"/>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96816"/>
            <a:ext cx="7886700" cy="5805576"/>
          </a:xfrm>
        </p:spPr>
        <p:txBody>
          <a:bodyPr>
            <a:normAutofit/>
          </a:bodyPr>
          <a:lstStyle/>
          <a:p>
            <a:pPr marL="0" marR="0" indent="0">
              <a:buNone/>
            </a:pPr>
            <a:r>
              <a:rPr lang="en-US" sz="3200" dirty="0">
                <a:effectLst/>
                <a:latin typeface="Times New Roman" panose="02020603050405020304" pitchFamily="18" charset="0"/>
                <a:ea typeface="Times New Roman" panose="02020603050405020304" pitchFamily="18" charset="0"/>
              </a:rPr>
              <a:t>Consider implementing these 8 ways or ideas to stay connected to the Lord and notice that they are Scripturally supported:   </a:t>
            </a:r>
          </a:p>
          <a:p>
            <a:pPr marL="0" marR="0" indent="0">
              <a:buNone/>
            </a:pPr>
            <a:endParaRPr lang="en-US" sz="3200" dirty="0">
              <a:effectLst/>
              <a:latin typeface="Times New Roman" panose="02020603050405020304" pitchFamily="18" charset="0"/>
              <a:ea typeface="Times New Roman" panose="02020603050405020304" pitchFamily="18" charset="0"/>
            </a:endParaRPr>
          </a:p>
          <a:p>
            <a:pPr marL="0" marR="0" indent="0">
              <a:buNone/>
            </a:pPr>
            <a:r>
              <a:rPr lang="en-US" sz="3200" dirty="0">
                <a:effectLst/>
                <a:latin typeface="Times New Roman" panose="02020603050405020304" pitchFamily="18" charset="0"/>
                <a:ea typeface="Times New Roman" panose="02020603050405020304" pitchFamily="18" charset="0"/>
              </a:rPr>
              <a:t>STAYING CONNECTED:  prayer, reading Scripture, worshipping God during our day, conducting Godly activities, helping other people, communing with God in nature, practice Godly outreach. </a:t>
            </a:r>
          </a:p>
        </p:txBody>
      </p:sp>
    </p:spTree>
    <p:extLst>
      <p:ext uri="{BB962C8B-B14F-4D97-AF65-F5344CB8AC3E}">
        <p14:creationId xmlns:p14="http://schemas.microsoft.com/office/powerpoint/2010/main" val="27953718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52952-505D-45CD-429A-781110367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617140-DE92-F3DA-B1BF-038614B2A625}"/>
              </a:ext>
            </a:extLst>
          </p:cNvPr>
          <p:cNvSpPr>
            <a:spLocks noGrp="1"/>
          </p:cNvSpPr>
          <p:nvPr>
            <p:ph type="title"/>
          </p:nvPr>
        </p:nvSpPr>
        <p:spPr>
          <a:xfrm>
            <a:off x="628650" y="207035"/>
            <a:ext cx="7886700" cy="103516"/>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ADC683D-E03D-D608-C7B7-ADF20C160AF9}"/>
              </a:ext>
            </a:extLst>
          </p:cNvPr>
          <p:cNvSpPr>
            <a:spLocks noGrp="1"/>
          </p:cNvSpPr>
          <p:nvPr>
            <p:ph idx="1"/>
          </p:nvPr>
        </p:nvSpPr>
        <p:spPr>
          <a:xfrm>
            <a:off x="628650" y="396816"/>
            <a:ext cx="7886700" cy="5805576"/>
          </a:xfrm>
        </p:spPr>
        <p:txBody>
          <a:bodyPr>
            <a:normAutofit/>
          </a:bodyPr>
          <a:lstStyle/>
          <a:p>
            <a:pPr marL="0" marR="0" indent="0">
              <a:buNone/>
            </a:pPr>
            <a:r>
              <a:rPr lang="en-US" sz="3200" dirty="0">
                <a:effectLst/>
                <a:latin typeface="Times New Roman" panose="02020603050405020304" pitchFamily="18" charset="0"/>
                <a:ea typeface="Times New Roman" panose="02020603050405020304" pitchFamily="18" charset="0"/>
              </a:rPr>
              <a:t>These are intentional practices with the desire to fulfill the teaching in </a:t>
            </a:r>
          </a:p>
          <a:p>
            <a:pPr marL="0" marR="0" indent="0">
              <a:buNone/>
            </a:pPr>
            <a:r>
              <a:rPr lang="en-US" sz="3200" b="1" dirty="0">
                <a:effectLst/>
                <a:latin typeface="Times New Roman" panose="02020603050405020304" pitchFamily="18" charset="0"/>
                <a:ea typeface="Times New Roman" panose="02020603050405020304" pitchFamily="18" charset="0"/>
              </a:rPr>
              <a:t>Rom 12:1,2 “</a:t>
            </a:r>
            <a:r>
              <a:rPr lang="en-US" sz="3200" dirty="0">
                <a:effectLst/>
                <a:latin typeface="Times New Roman" panose="02020603050405020304" pitchFamily="18" charset="0"/>
                <a:ea typeface="Times New Roman" panose="02020603050405020304" pitchFamily="18" charset="0"/>
              </a:rPr>
              <a:t>Therefore I urge you, brethren, by the mercies of God, to present your bodies a living and holy sacrifice, acceptable to God, which </a:t>
            </a:r>
            <a:r>
              <a:rPr lang="en-US" sz="3200">
                <a:effectLst/>
                <a:latin typeface="Times New Roman" panose="02020603050405020304" pitchFamily="18" charset="0"/>
                <a:ea typeface="Times New Roman" panose="02020603050405020304" pitchFamily="18" charset="0"/>
              </a:rPr>
              <a:t>is your </a:t>
            </a:r>
            <a:r>
              <a:rPr lang="en-US" sz="3200" dirty="0">
                <a:effectLst/>
                <a:latin typeface="Times New Roman" panose="02020603050405020304" pitchFamily="18" charset="0"/>
                <a:ea typeface="Times New Roman" panose="02020603050405020304" pitchFamily="18" charset="0"/>
              </a:rPr>
              <a:t>spiritual service of worship. And do not be conformed to this world, but be transformed by the renewing of your mind, so that you may prove what the will of God is, that which is good and acceptable and perfect.” </a:t>
            </a:r>
          </a:p>
          <a:p>
            <a:pPr marL="0" indent="0">
              <a:lnSpc>
                <a:spcPct val="107000"/>
              </a:lnSpc>
              <a:spcBef>
                <a:spcPts val="0"/>
              </a:spcBef>
              <a:spcAft>
                <a:spcPts val="600"/>
              </a:spcAft>
              <a:buNone/>
            </a:pPr>
            <a:endParaRPr lang="en-US" sz="2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778077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07035"/>
            <a:ext cx="7886700" cy="103516"/>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96816"/>
            <a:ext cx="7886700" cy="5805576"/>
          </a:xfrm>
        </p:spPr>
        <p:txBody>
          <a:bodyPr>
            <a:normAutofit/>
          </a:bodyPr>
          <a:lstStyle/>
          <a:p>
            <a:pPr marL="0" indent="0">
              <a:lnSpc>
                <a:spcPct val="107000"/>
              </a:lnSpc>
              <a:spcBef>
                <a:spcPts val="0"/>
              </a:spcBef>
              <a:spcAft>
                <a:spcPts val="600"/>
              </a:spcAft>
              <a:buNone/>
            </a:pPr>
            <a:endParaRPr lang="en-US" sz="27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3200" dirty="0">
                <a:effectLst/>
                <a:latin typeface="Times New Roman" panose="02020603050405020304" pitchFamily="18" charset="0"/>
                <a:ea typeface="Times New Roman" panose="02020603050405020304" pitchFamily="18" charset="0"/>
              </a:rPr>
              <a:t>God desires to change us, grow us and make us impervious to this world’s sins and passions so that we will become people filled with the Holy Spirit and all that  It  does for us: see fruit of the Holy Spirit (</a:t>
            </a:r>
            <a:r>
              <a:rPr lang="en-US" dirty="0">
                <a:effectLst/>
                <a:latin typeface="Times New Roman" panose="02020603050405020304" pitchFamily="18" charset="0"/>
                <a:ea typeface="Times New Roman" panose="02020603050405020304" pitchFamily="18" charset="0"/>
              </a:rPr>
              <a:t>Gal 5:22</a:t>
            </a:r>
            <a:r>
              <a:rPr lang="en-US" sz="3200" dirty="0">
                <a:effectLst/>
                <a:latin typeface="Times New Roman" panose="02020603050405020304" pitchFamily="18" charset="0"/>
                <a:ea typeface="Times New Roman" panose="02020603050405020304" pitchFamily="18" charset="0"/>
              </a:rPr>
              <a:t>)  </a:t>
            </a:r>
          </a:p>
          <a:p>
            <a:pPr marL="0" indent="0">
              <a:lnSpc>
                <a:spcPct val="107000"/>
              </a:lnSpc>
              <a:spcBef>
                <a:spcPts val="0"/>
              </a:spcBef>
              <a:spcAft>
                <a:spcPts val="600"/>
              </a:spcAft>
              <a:buNone/>
            </a:pPr>
            <a:endParaRPr lang="en-US" sz="2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64399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HOW - </a:t>
            </a:r>
            <a:r>
              <a:rPr lang="en-US" sz="5400" i="1" dirty="0">
                <a:latin typeface="Calibri" panose="020F0502020204030204" pitchFamily="34" charset="0"/>
                <a:ea typeface="Calibri" panose="020F0502020204030204" pitchFamily="34" charset="0"/>
                <a:cs typeface="Times New Roman" panose="02020603050405020304" pitchFamily="18" charset="0"/>
              </a:rPr>
              <a:t>To Abide in Him</a:t>
            </a:r>
          </a:p>
          <a:p>
            <a:pPr marL="0" indent="0">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marR="0" indent="0" algn="ctr">
              <a:buNone/>
            </a:pPr>
            <a:r>
              <a:rPr lang="en-US" b="1" dirty="0">
                <a:effectLst/>
                <a:latin typeface="Times New Roman" panose="02020603050405020304" pitchFamily="18" charset="0"/>
                <a:ea typeface="Times New Roman" panose="02020603050405020304" pitchFamily="18" charset="0"/>
              </a:rPr>
              <a:t>Christians “CAN”   vs.   “Cannot”</a:t>
            </a:r>
            <a:endParaRPr lang="en-US" dirty="0">
              <a:effectLst/>
              <a:latin typeface="Times New Roman" panose="02020603050405020304" pitchFamily="18" charset="0"/>
              <a:ea typeface="Times New Roman" panose="02020603050405020304" pitchFamily="18" charset="0"/>
            </a:endParaRPr>
          </a:p>
          <a:p>
            <a:pPr marL="0" marR="0" indent="0">
              <a:buNone/>
            </a:pPr>
            <a:r>
              <a:rPr lang="en-US" dirty="0">
                <a:solidFill>
                  <a:srgbClr val="00B050"/>
                </a:solidFill>
                <a:effectLst/>
                <a:latin typeface="Times New Roman" panose="02020603050405020304" pitchFamily="18" charset="0"/>
                <a:ea typeface="Times New Roman" panose="02020603050405020304" pitchFamily="18" charset="0"/>
              </a:rPr>
              <a:t> </a:t>
            </a:r>
            <a:endParaRPr lang="en-US" dirty="0">
              <a:effectLst/>
              <a:latin typeface="Times New Roman" panose="02020603050405020304" pitchFamily="18" charset="0"/>
              <a:ea typeface="Times New Roman" panose="02020603050405020304" pitchFamily="18" charset="0"/>
            </a:endParaRPr>
          </a:p>
          <a:p>
            <a:pPr marL="0" marR="0" algn="ctr"/>
            <a:r>
              <a:rPr lang="en-US" dirty="0">
                <a:effectLst/>
                <a:latin typeface="Times New Roman" panose="02020603050405020304" pitchFamily="18" charset="0"/>
                <a:ea typeface="Times New Roman" panose="02020603050405020304" pitchFamily="18" charset="0"/>
              </a:rPr>
              <a:t>Christians CANNOT:</a:t>
            </a:r>
          </a:p>
          <a:p>
            <a:pPr marL="0" marR="0" indent="0" algn="ctr">
              <a:buNone/>
            </a:pPr>
            <a:endParaRPr lang="en-US" dirty="0">
              <a:effectLst/>
              <a:latin typeface="Times New Roman" panose="02020603050405020304" pitchFamily="18" charset="0"/>
              <a:ea typeface="Times New Roman" panose="02020603050405020304" pitchFamily="18" charset="0"/>
            </a:endParaRPr>
          </a:p>
          <a:p>
            <a:pPr marL="342900" marR="0" lvl="0" indent="-342900" algn="ctr">
              <a:lnSpc>
                <a:spcPct val="106000"/>
              </a:lnSpc>
              <a:spcBef>
                <a:spcPts val="0"/>
              </a:spcBef>
              <a:spcAft>
                <a:spcPts val="800"/>
              </a:spcAft>
              <a:buFont typeface="+mj-lt"/>
              <a:buAutoNum type="arabicParenR"/>
              <a:tabLst>
                <a:tab pos="228600" algn="l"/>
                <a:tab pos="457200" algn="l"/>
              </a:tabLst>
            </a:pPr>
            <a:r>
              <a:rPr lang="en-US"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CONTROL ALL THINGS – </a:t>
            </a:r>
            <a:r>
              <a:rPr lang="en-US" kern="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THEY MUST ACCEPT GOD’S WILL </a:t>
            </a:r>
            <a:endParaRPr lang="en-US"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ctr">
              <a:lnSpc>
                <a:spcPct val="106000"/>
              </a:lnSpc>
              <a:spcBef>
                <a:spcPts val="0"/>
              </a:spcBef>
              <a:spcAft>
                <a:spcPts val="800"/>
              </a:spcAft>
              <a:buFont typeface="+mj-lt"/>
              <a:buAutoNum type="arabicParenR"/>
              <a:tabLst>
                <a:tab pos="228600" algn="l"/>
                <a:tab pos="457200" algn="l"/>
              </a:tabLst>
            </a:pPr>
            <a:r>
              <a:rPr lang="en-US"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SERVE TWO MASTERS – </a:t>
            </a:r>
            <a:r>
              <a:rPr lang="en-US" kern="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THEY MUST DECIDE WHICH ONE TO SERVE</a:t>
            </a:r>
            <a:endParaRPr lang="en-US"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ctr">
              <a:lnSpc>
                <a:spcPct val="106000"/>
              </a:lnSpc>
              <a:spcBef>
                <a:spcPts val="0"/>
              </a:spcBef>
              <a:spcAft>
                <a:spcPts val="800"/>
              </a:spcAft>
              <a:buFont typeface="+mj-lt"/>
              <a:buAutoNum type="arabicParenR"/>
              <a:tabLst>
                <a:tab pos="228600" algn="l"/>
                <a:tab pos="457200" algn="l"/>
              </a:tabLst>
            </a:pPr>
            <a:r>
              <a:rPr lang="en-US"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PRODUCE DIFFERENT FRUIT – </a:t>
            </a:r>
            <a:r>
              <a:rPr lang="en-US" kern="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WE MUST BE PART OF THE VINE of CHRIST</a:t>
            </a:r>
            <a:endParaRPr lang="en-US"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ctr">
              <a:lnSpc>
                <a:spcPct val="106000"/>
              </a:lnSpc>
              <a:spcBef>
                <a:spcPts val="0"/>
              </a:spcBef>
              <a:spcAft>
                <a:spcPts val="800"/>
              </a:spcAft>
              <a:buFont typeface="+mj-lt"/>
              <a:buAutoNum type="arabicParenR"/>
              <a:tabLst>
                <a:tab pos="228600" algn="l"/>
                <a:tab pos="457200" algn="l"/>
              </a:tabLst>
            </a:pPr>
            <a:r>
              <a:rPr lang="en-US"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 HIDDEN – </a:t>
            </a:r>
            <a:r>
              <a:rPr lang="en-US" kern="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WE BRING THE LOVE OF GOD INTO THIS WORLD</a:t>
            </a:r>
            <a:endParaRPr lang="en-US"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1175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gn="ctr">
              <a:buNone/>
              <a:tabLst>
                <a:tab pos="4781550" algn="l"/>
              </a:tabLst>
            </a:pPr>
            <a:r>
              <a:rPr lang="en-US" dirty="0">
                <a:effectLst/>
                <a:latin typeface="Times New Roman" panose="02020603050405020304" pitchFamily="18" charset="0"/>
                <a:ea typeface="Times New Roman" panose="02020603050405020304" pitchFamily="18" charset="0"/>
              </a:rPr>
              <a:t>Christians can do </a:t>
            </a:r>
            <a:r>
              <a:rPr lang="en-US">
                <a:effectLst/>
                <a:latin typeface="Times New Roman" panose="02020603050405020304" pitchFamily="18" charset="0"/>
                <a:ea typeface="Times New Roman" panose="02020603050405020304" pitchFamily="18" charset="0"/>
              </a:rPr>
              <a:t>these things – </a:t>
            </a:r>
            <a:endParaRPr lang="en-US" dirty="0">
              <a:effectLst/>
              <a:latin typeface="Times New Roman" panose="02020603050405020304" pitchFamily="18" charset="0"/>
              <a:ea typeface="Times New Roman" panose="02020603050405020304" pitchFamily="18" charset="0"/>
            </a:endParaRPr>
          </a:p>
          <a:p>
            <a:pPr marL="0" marR="0" indent="0" algn="ctr">
              <a:buNone/>
              <a:tabLst>
                <a:tab pos="4781550" algn="l"/>
              </a:tabLst>
            </a:pPr>
            <a:r>
              <a:rPr lang="en-US" dirty="0">
                <a:latin typeface="Times New Roman" panose="02020603050405020304" pitchFamily="18" charset="0"/>
                <a:ea typeface="Times New Roman" panose="02020603050405020304" pitchFamily="18" charset="0"/>
              </a:rPr>
              <a:t>IF</a:t>
            </a:r>
            <a:endParaRPr lang="en-US" dirty="0">
              <a:effectLst/>
              <a:latin typeface="Times New Roman" panose="02020603050405020304" pitchFamily="18" charset="0"/>
              <a:ea typeface="Times New Roman" panose="02020603050405020304" pitchFamily="18" charset="0"/>
            </a:endParaRPr>
          </a:p>
          <a:p>
            <a:pPr marL="0" marR="0" indent="0" algn="ctr">
              <a:buNone/>
              <a:tabLst>
                <a:tab pos="4781550" algn="l"/>
              </a:tabLst>
            </a:pPr>
            <a:r>
              <a:rPr lang="en-US" dirty="0">
                <a:effectLst/>
                <a:latin typeface="Times New Roman" panose="02020603050405020304" pitchFamily="18" charset="0"/>
                <a:ea typeface="Times New Roman" panose="02020603050405020304" pitchFamily="18" charset="0"/>
              </a:rPr>
              <a:t>WE HAVE THE HOLY SPIRIT WITHIN US!</a:t>
            </a:r>
          </a:p>
          <a:p>
            <a:pPr marL="0" marR="0" indent="0" algn="ctr">
              <a:buNone/>
              <a:tabLst>
                <a:tab pos="4781550" algn="l"/>
              </a:tabLst>
            </a:pPr>
            <a:endParaRPr lang="en-US" dirty="0">
              <a:effectLst/>
              <a:latin typeface="Times New Roman" panose="02020603050405020304" pitchFamily="18" charset="0"/>
              <a:ea typeface="Times New Roman" panose="02020603050405020304" pitchFamily="18" charset="0"/>
            </a:endParaRPr>
          </a:p>
          <a:p>
            <a:pPr marL="0" marR="0" indent="0">
              <a:buNone/>
              <a:tabLst>
                <a:tab pos="4781550" algn="l"/>
              </a:tabLst>
            </a:pPr>
            <a:r>
              <a:rPr lang="en-US" b="1" dirty="0">
                <a:effectLst/>
                <a:latin typeface="Times New Roman" panose="02020603050405020304" pitchFamily="18" charset="0"/>
                <a:ea typeface="Times New Roman" panose="02020603050405020304" pitchFamily="18" charset="0"/>
              </a:rPr>
              <a:t>John 15:4,5 “</a:t>
            </a:r>
            <a:r>
              <a:rPr lang="en-US" dirty="0">
                <a:effectLst/>
                <a:latin typeface="Times New Roman" panose="02020603050405020304" pitchFamily="18" charset="0"/>
                <a:ea typeface="Times New Roman" panose="02020603050405020304" pitchFamily="18" charset="0"/>
              </a:rPr>
              <a:t>Abide in Me, and I in you. As the branch cannot bear fruit of itself unless it abide in the vine, so neither can you unless you abide in Me. I am the vine – you are the branches; he who abides in Me and I in him, he bears much fruit, for apart from Me you can do nothing.”</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200" dirty="0"/>
              <a:t>So, the question may arise as to how are we going to be connected to Jesus as our vine?  </a:t>
            </a:r>
          </a:p>
          <a:p>
            <a:pPr marL="0" indent="0">
              <a:buNone/>
            </a:pPr>
            <a:endParaRPr lang="en-US" sz="3200" dirty="0"/>
          </a:p>
          <a:p>
            <a:pPr marL="0" indent="0" algn="ctr">
              <a:buNone/>
            </a:pPr>
            <a:r>
              <a:rPr lang="en-US" sz="3200" dirty="0"/>
              <a:t>The answer is: </a:t>
            </a:r>
          </a:p>
          <a:p>
            <a:pPr marL="0" indent="0">
              <a:buNone/>
            </a:pPr>
            <a:r>
              <a:rPr lang="en-US" sz="3200" dirty="0"/>
              <a:t>WE MUST MAKE AN INTENTIONAL EFFORT TO HAVE A RELATIONSHIP WITH THE LORD!!!  </a:t>
            </a:r>
            <a:r>
              <a:rPr lang="en-US" sz="1200" dirty="0">
                <a:solidFill>
                  <a:srgbClr val="00B050"/>
                </a:solidFill>
              </a:rPr>
              <a:t>how</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E89B65-F19C-CA1D-011F-ADBD041814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802DFF-58CA-3C91-C2EA-E61C99A69A8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1AE1AE6-B9B8-D335-F303-D032E8817E39}"/>
              </a:ext>
            </a:extLst>
          </p:cNvPr>
          <p:cNvSpPr>
            <a:spLocks noGrp="1"/>
          </p:cNvSpPr>
          <p:nvPr>
            <p:ph idx="1"/>
          </p:nvPr>
        </p:nvSpPr>
        <p:spPr>
          <a:xfrm>
            <a:off x="628650" y="379562"/>
            <a:ext cx="7886700" cy="5891842"/>
          </a:xfrm>
        </p:spPr>
        <p:txBody>
          <a:bodyPr>
            <a:normAutofit/>
          </a:bodyPr>
          <a:lstStyle/>
          <a:p>
            <a:pPr marL="0" indent="0" algn="ctr">
              <a:lnSpc>
                <a:spcPct val="107000"/>
              </a:lnSpc>
              <a:spcBef>
                <a:spcPts val="0"/>
              </a:spcBef>
              <a:spcAft>
                <a:spcPts val="60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HOW to abide and stay connected:</a:t>
            </a:r>
            <a:r>
              <a:rPr lang="en-US"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Bef>
                <a:spcPts val="0"/>
              </a:spcBef>
              <a:spcAft>
                <a:spcPts val="600"/>
              </a:spcAft>
              <a:buNone/>
            </a:pPr>
            <a:endParaRPr lang="en-US" b="1" dirty="0">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Bef>
                <a:spcPts val="0"/>
              </a:spcBef>
              <a:spcAft>
                <a:spcPts val="600"/>
              </a:spcAft>
              <a:buAutoNum type="arabicParenR"/>
            </a:pPr>
            <a:r>
              <a:rPr lang="en-US" dirty="0">
                <a:effectLst/>
                <a:latin typeface="Times New Roman" panose="02020603050405020304" pitchFamily="18" charset="0"/>
                <a:ea typeface="Times New Roman" panose="02020603050405020304" pitchFamily="18" charset="0"/>
              </a:rPr>
              <a:t>intentional prayer (set aside time specifically for prayer; include prayer thoughts throughout the day   </a:t>
            </a:r>
          </a:p>
          <a:p>
            <a:pPr marL="0" indent="0">
              <a:lnSpc>
                <a:spcPct val="107000"/>
              </a:lnSpc>
              <a:spcBef>
                <a:spcPts val="0"/>
              </a:spcBef>
              <a:spcAft>
                <a:spcPts val="600"/>
              </a:spcAft>
              <a:buNone/>
            </a:pPr>
            <a:endParaRPr lang="en-US" sz="800" b="1" dirty="0">
              <a:effectLst/>
              <a:latin typeface="Times New Roman" panose="02020603050405020304" pitchFamily="18" charset="0"/>
              <a:ea typeface="Times New Roman" panose="02020603050405020304" pitchFamily="18" charset="0"/>
            </a:endParaRPr>
          </a:p>
          <a:p>
            <a:pPr marL="0" indent="0">
              <a:lnSpc>
                <a:spcPct val="107000"/>
              </a:lnSpc>
              <a:spcBef>
                <a:spcPts val="0"/>
              </a:spcBef>
              <a:spcAft>
                <a:spcPts val="600"/>
              </a:spcAft>
              <a:buNone/>
            </a:pPr>
            <a:r>
              <a:rPr lang="en-US" b="1" dirty="0">
                <a:effectLst/>
                <a:latin typeface="Times New Roman" panose="02020603050405020304" pitchFamily="18" charset="0"/>
                <a:ea typeface="Times New Roman" panose="02020603050405020304" pitchFamily="18" charset="0"/>
              </a:rPr>
              <a:t>Col 3:1-3 </a:t>
            </a:r>
            <a:r>
              <a:rPr lang="en-US" dirty="0">
                <a:effectLst/>
                <a:latin typeface="Times New Roman" panose="02020603050405020304" pitchFamily="18" charset="0"/>
                <a:ea typeface="Times New Roman" panose="02020603050405020304" pitchFamily="18" charset="0"/>
              </a:rPr>
              <a:t>“Therefore if you have been raised up with Christ, </a:t>
            </a:r>
            <a:r>
              <a:rPr lang="en-US" i="1" dirty="0">
                <a:effectLst/>
                <a:latin typeface="Times New Roman" panose="02020603050405020304" pitchFamily="18" charset="0"/>
                <a:ea typeface="Times New Roman" panose="02020603050405020304" pitchFamily="18" charset="0"/>
              </a:rPr>
              <a:t>keep seeking the things above, </a:t>
            </a:r>
            <a:r>
              <a:rPr lang="en-US" dirty="0">
                <a:effectLst/>
                <a:latin typeface="Times New Roman" panose="02020603050405020304" pitchFamily="18" charset="0"/>
                <a:ea typeface="Times New Roman" panose="02020603050405020304" pitchFamily="18" charset="0"/>
              </a:rPr>
              <a:t>where Christ is seated at the right hand of God. </a:t>
            </a:r>
            <a:r>
              <a:rPr lang="en-US" i="1" dirty="0">
                <a:effectLst/>
                <a:latin typeface="Times New Roman" panose="02020603050405020304" pitchFamily="18" charset="0"/>
                <a:ea typeface="Times New Roman" panose="02020603050405020304" pitchFamily="18" charset="0"/>
              </a:rPr>
              <a:t>Set your mind on the things above, </a:t>
            </a:r>
            <a:r>
              <a:rPr lang="en-US" dirty="0">
                <a:effectLst/>
                <a:latin typeface="Times New Roman" panose="02020603050405020304" pitchFamily="18" charset="0"/>
                <a:ea typeface="Times New Roman" panose="02020603050405020304" pitchFamily="18" charset="0"/>
              </a:rPr>
              <a:t>not on the things that are on earth – for you have died and your life is hidden with Christ in God.” </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5280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a:bodyPr>
          <a:lstStyle/>
          <a:p>
            <a:pPr marL="0" indent="0" algn="ctr">
              <a:lnSpc>
                <a:spcPct val="107000"/>
              </a:lnSpc>
              <a:spcBef>
                <a:spcPts val="0"/>
              </a:spcBef>
              <a:spcAft>
                <a:spcPts val="60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HOW to abide and stay connected:</a:t>
            </a:r>
            <a:r>
              <a:rPr lang="en-US"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Bef>
                <a:spcPts val="0"/>
              </a:spcBef>
              <a:spcAft>
                <a:spcPts val="600"/>
              </a:spcAft>
              <a:buNone/>
            </a:pPr>
            <a:endParaRPr lang="en-US" sz="10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dirty="0">
                <a:effectLst/>
                <a:latin typeface="Times New Roman" panose="02020603050405020304" pitchFamily="18" charset="0"/>
                <a:ea typeface="Times New Roman" panose="02020603050405020304" pitchFamily="18" charset="0"/>
              </a:rPr>
              <a:t>2) Develop a habit of reading Scripture  </a:t>
            </a:r>
          </a:p>
          <a:p>
            <a:pPr marL="0" indent="0">
              <a:lnSpc>
                <a:spcPct val="107000"/>
              </a:lnSpc>
              <a:spcBef>
                <a:spcPts val="0"/>
              </a:spcBef>
              <a:spcAft>
                <a:spcPts val="600"/>
              </a:spcAft>
              <a:buNone/>
            </a:pPr>
            <a:endParaRPr lang="en-US" sz="1800" dirty="0">
              <a:effectLst/>
              <a:latin typeface="Times New Roman" panose="02020603050405020304" pitchFamily="18" charset="0"/>
              <a:ea typeface="Times New Roman" panose="02020603050405020304" pitchFamily="18" charset="0"/>
            </a:endParaRPr>
          </a:p>
          <a:p>
            <a:pPr marL="0" indent="0">
              <a:lnSpc>
                <a:spcPct val="107000"/>
              </a:lnSpc>
              <a:spcBef>
                <a:spcPts val="0"/>
              </a:spcBef>
              <a:spcAft>
                <a:spcPts val="600"/>
              </a:spcAft>
              <a:buNone/>
            </a:pPr>
            <a:r>
              <a:rPr lang="en-US" b="1" dirty="0">
                <a:effectLst/>
                <a:latin typeface="Times New Roman" panose="02020603050405020304" pitchFamily="18" charset="0"/>
                <a:ea typeface="Times New Roman" panose="02020603050405020304" pitchFamily="18" charset="0"/>
              </a:rPr>
              <a:t>2 Tim 2:15 </a:t>
            </a:r>
            <a:r>
              <a:rPr lang="en-US" dirty="0">
                <a:effectLst/>
                <a:latin typeface="Times New Roman" panose="02020603050405020304" pitchFamily="18" charset="0"/>
                <a:ea typeface="Times New Roman" panose="02020603050405020304" pitchFamily="18" charset="0"/>
              </a:rPr>
              <a:t>“Be diligent to present yourself approved to God as a workman who doe not need to be ashamed, rightly handling the Word of Truth.”  </a:t>
            </a:r>
          </a:p>
          <a:p>
            <a:pPr marL="0" indent="0">
              <a:lnSpc>
                <a:spcPct val="107000"/>
              </a:lnSpc>
              <a:spcBef>
                <a:spcPts val="0"/>
              </a:spcBef>
              <a:spcAft>
                <a:spcPts val="600"/>
              </a:spcAft>
              <a:buNone/>
            </a:pPr>
            <a:r>
              <a:rPr lang="en-US" b="1" dirty="0">
                <a:effectLst/>
                <a:latin typeface="Times New Roman" panose="02020603050405020304" pitchFamily="18" charset="0"/>
                <a:ea typeface="Times New Roman" panose="02020603050405020304" pitchFamily="18" charset="0"/>
              </a:rPr>
              <a:t>Acts 17:11 </a:t>
            </a:r>
            <a:r>
              <a:rPr lang="en-US" dirty="0">
                <a:effectLst/>
                <a:latin typeface="Times New Roman" panose="02020603050405020304" pitchFamily="18" charset="0"/>
                <a:ea typeface="Times New Roman" panose="02020603050405020304" pitchFamily="18" charset="0"/>
              </a:rPr>
              <a:t>“Now these were more noble-minded than those in Thessalonica, for they received the word with great eagerness, </a:t>
            </a:r>
            <a:r>
              <a:rPr lang="en-US" b="1" dirty="0">
                <a:effectLst/>
                <a:latin typeface="Times New Roman" panose="02020603050405020304" pitchFamily="18" charset="0"/>
                <a:ea typeface="Times New Roman" panose="02020603050405020304" pitchFamily="18" charset="0"/>
              </a:rPr>
              <a:t>examining the Scriptures daily</a:t>
            </a:r>
            <a:r>
              <a:rPr lang="en-US" dirty="0">
                <a:effectLst/>
                <a:latin typeface="Times New Roman" panose="02020603050405020304" pitchFamily="18" charset="0"/>
                <a:ea typeface="Times New Roman" panose="02020603050405020304" pitchFamily="18" charset="0"/>
              </a:rPr>
              <a:t> to see whether these things were so.” </a:t>
            </a:r>
          </a:p>
          <a:p>
            <a:pPr marL="0" indent="0">
              <a:lnSpc>
                <a:spcPct val="107000"/>
              </a:lnSpc>
              <a:spcBef>
                <a:spcPts val="0"/>
              </a:spcBef>
              <a:spcAft>
                <a:spcPts val="600"/>
              </a:spcAft>
              <a:buNone/>
            </a:pPr>
            <a:r>
              <a:rPr lang="en-US" b="1" dirty="0">
                <a:effectLst/>
                <a:latin typeface="Times New Roman" panose="02020603050405020304" pitchFamily="18" charset="0"/>
                <a:ea typeface="Times New Roman" panose="02020603050405020304" pitchFamily="18" charset="0"/>
              </a:rPr>
              <a:t>Psalms 1:1,2 “</a:t>
            </a:r>
            <a:r>
              <a:rPr lang="en-US" dirty="0">
                <a:effectLst/>
                <a:latin typeface="Times New Roman" panose="02020603050405020304" pitchFamily="18" charset="0"/>
                <a:ea typeface="Times New Roman" panose="02020603050405020304" pitchFamily="18" charset="0"/>
              </a:rPr>
              <a:t>How blessed is the man who … delights in the law of the Lord and meditates on it day and night.”</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38387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gn="ctr">
              <a:lnSpc>
                <a:spcPct val="107000"/>
              </a:lnSpc>
              <a:spcBef>
                <a:spcPts val="0"/>
              </a:spcBef>
              <a:spcAft>
                <a:spcPts val="60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HOW to abide and stay connected:</a:t>
            </a:r>
            <a:r>
              <a:rPr lang="en-US"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Bef>
                <a:spcPts val="0"/>
              </a:spcBef>
              <a:spcAft>
                <a:spcPts val="600"/>
              </a:spcAft>
              <a:buNone/>
            </a:pPr>
            <a:endParaRPr lang="en-US" sz="10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dirty="0">
                <a:effectLst/>
                <a:latin typeface="Calibri" panose="020F0502020204030204" pitchFamily="34" charset="0"/>
                <a:ea typeface="Calibri" panose="020F0502020204030204" pitchFamily="34" charset="0"/>
                <a:cs typeface="Times New Roman" panose="02020603050405020304" pitchFamily="18" charset="0"/>
              </a:rPr>
              <a:t>3) Worship God (praises, thanksgiving)  </a:t>
            </a:r>
          </a:p>
          <a:p>
            <a:pPr marL="0" indent="0">
              <a:lnSpc>
                <a:spcPct val="107000"/>
              </a:lnSpc>
              <a:spcBef>
                <a:spcPts val="0"/>
              </a:spcBef>
              <a:spcAft>
                <a:spcPts val="60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Mtt 15:8,9 “</a:t>
            </a:r>
            <a:r>
              <a:rPr lang="en-US" dirty="0">
                <a:effectLst/>
                <a:latin typeface="Calibri" panose="020F0502020204030204" pitchFamily="34" charset="0"/>
                <a:ea typeface="Calibri" panose="020F0502020204030204" pitchFamily="34" charset="0"/>
                <a:cs typeface="Times New Roman" panose="02020603050405020304" pitchFamily="18" charset="0"/>
              </a:rPr>
              <a:t>This people honor Me with their lips,</a:t>
            </a:r>
            <a:br>
              <a:rPr lang="en-US" dirty="0">
                <a:effectLst/>
                <a:latin typeface="Calibri" panose="020F0502020204030204" pitchFamily="34" charset="0"/>
                <a:ea typeface="Calibri" panose="020F0502020204030204" pitchFamily="34" charset="0"/>
                <a:cs typeface="Times New Roman" panose="02020603050405020304" pitchFamily="18" charset="0"/>
              </a:rPr>
            </a:br>
            <a:r>
              <a:rPr lang="en-US" dirty="0">
                <a:effectLst/>
                <a:latin typeface="Calibri" panose="020F0502020204030204" pitchFamily="34" charset="0"/>
                <a:ea typeface="Calibri" panose="020F0502020204030204" pitchFamily="34" charset="0"/>
                <a:cs typeface="Times New Roman" panose="02020603050405020304" pitchFamily="18" charset="0"/>
              </a:rPr>
              <a:t>but their heart is far from Me; in vain do they worship Me, teaching as doctrines the precepts of men.” </a:t>
            </a:r>
            <a:endParaRPr lang="en-US"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 29:13 </a:t>
            </a:r>
            <a:r>
              <a:rPr lang="en-US" dirty="0">
                <a:effectLst/>
                <a:latin typeface="Calibri" panose="020F0502020204030204" pitchFamily="34" charset="0"/>
                <a:ea typeface="Calibri" panose="020F0502020204030204" pitchFamily="34" charset="0"/>
                <a:cs typeface="Times New Roman" panose="02020603050405020304" pitchFamily="18" charset="0"/>
              </a:rPr>
              <a:t>“You will seek Me and find Me when you search for Me with all your heart” </a:t>
            </a:r>
          </a:p>
          <a:p>
            <a:pPr marL="0" indent="0">
              <a:lnSpc>
                <a:spcPct val="107000"/>
              </a:lnSpc>
              <a:spcBef>
                <a:spcPts val="0"/>
              </a:spcBef>
              <a:spcAft>
                <a:spcPts val="60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Mtt 22:37 </a:t>
            </a:r>
            <a:r>
              <a:rPr lang="en-US" dirty="0">
                <a:effectLst/>
                <a:latin typeface="Calibri" panose="020F0502020204030204" pitchFamily="34" charset="0"/>
                <a:ea typeface="Calibri" panose="020F0502020204030204" pitchFamily="34" charset="0"/>
                <a:cs typeface="Times New Roman" panose="02020603050405020304" pitchFamily="18" charset="0"/>
              </a:rPr>
              <a:t>“And He said to him, ‘You shall love the Lord your God with all your heart, soul, and with all your mind.”</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a:bodyPr>
          <a:lstStyle/>
          <a:p>
            <a:pPr marL="0" indent="0" algn="ctr">
              <a:lnSpc>
                <a:spcPct val="107000"/>
              </a:lnSpc>
              <a:spcBef>
                <a:spcPts val="0"/>
              </a:spcBef>
              <a:spcAft>
                <a:spcPts val="60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HOW to abide and stay connected:</a:t>
            </a:r>
            <a:r>
              <a:rPr lang="en-US"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Bef>
                <a:spcPts val="0"/>
              </a:spcBef>
              <a:spcAft>
                <a:spcPts val="600"/>
              </a:spcAft>
              <a:buNone/>
            </a:pPr>
            <a:endParaRPr lang="en-US" sz="8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dirty="0">
                <a:effectLst/>
                <a:latin typeface="Times New Roman" panose="02020603050405020304" pitchFamily="18" charset="0"/>
                <a:ea typeface="Times New Roman" panose="02020603050405020304" pitchFamily="18" charset="0"/>
              </a:rPr>
              <a:t>4) involve God in everything (include in your life Christian songs, Christian literature, Christian t.v. &amp; internet)  </a:t>
            </a:r>
          </a:p>
          <a:p>
            <a:pPr marL="0" indent="0">
              <a:lnSpc>
                <a:spcPct val="107000"/>
              </a:lnSpc>
              <a:spcBef>
                <a:spcPts val="0"/>
              </a:spcBef>
              <a:spcAft>
                <a:spcPts val="600"/>
              </a:spcAft>
              <a:buNone/>
            </a:pPr>
            <a:r>
              <a:rPr lang="en-US" b="1" dirty="0">
                <a:effectLst/>
                <a:latin typeface="Times New Roman" panose="02020603050405020304" pitchFamily="18" charset="0"/>
                <a:ea typeface="Times New Roman" panose="02020603050405020304" pitchFamily="18" charset="0"/>
              </a:rPr>
              <a:t>Gal 2:20 </a:t>
            </a:r>
            <a:r>
              <a:rPr lang="en-US" dirty="0">
                <a:effectLst/>
                <a:latin typeface="Times New Roman" panose="02020603050405020304" pitchFamily="18" charset="0"/>
                <a:ea typeface="Times New Roman" panose="02020603050405020304" pitchFamily="18" charset="0"/>
              </a:rPr>
              <a:t>“I have been crucified with Christ; and </a:t>
            </a:r>
            <a:r>
              <a:rPr lang="en-US" i="1" dirty="0">
                <a:effectLst/>
                <a:latin typeface="Times New Roman" panose="02020603050405020304" pitchFamily="18" charset="0"/>
                <a:ea typeface="Times New Roman" panose="02020603050405020304" pitchFamily="18" charset="0"/>
              </a:rPr>
              <a:t>it is no longer I who live, but Christ lives in me; </a:t>
            </a:r>
            <a:r>
              <a:rPr lang="en-US" dirty="0">
                <a:effectLst/>
                <a:latin typeface="Times New Roman" panose="02020603050405020304" pitchFamily="18" charset="0"/>
                <a:ea typeface="Times New Roman" panose="02020603050405020304" pitchFamily="18" charset="0"/>
              </a:rPr>
              <a:t>the life which I now live in the flesh – </a:t>
            </a:r>
            <a:r>
              <a:rPr lang="en-US" i="1" dirty="0">
                <a:effectLst/>
                <a:latin typeface="Times New Roman" panose="02020603050405020304" pitchFamily="18" charset="0"/>
                <a:ea typeface="Times New Roman" panose="02020603050405020304" pitchFamily="18" charset="0"/>
              </a:rPr>
              <a:t>I live by faith</a:t>
            </a:r>
            <a:r>
              <a:rPr lang="en-US" dirty="0">
                <a:effectLst/>
                <a:latin typeface="Times New Roman" panose="02020603050405020304" pitchFamily="18" charset="0"/>
                <a:ea typeface="Times New Roman" panose="02020603050405020304" pitchFamily="18" charset="0"/>
              </a:rPr>
              <a:t>. I live by faith in the Son of God, who loved me and gave Himself up for me.” </a:t>
            </a:r>
          </a:p>
          <a:p>
            <a:pPr marL="0" indent="0">
              <a:lnSpc>
                <a:spcPct val="107000"/>
              </a:lnSpc>
              <a:spcBef>
                <a:spcPts val="0"/>
              </a:spcBef>
              <a:spcAft>
                <a:spcPts val="600"/>
              </a:spcAft>
              <a:buNone/>
            </a:pPr>
            <a:r>
              <a:rPr lang="en-US" b="1" dirty="0">
                <a:effectLst/>
                <a:latin typeface="Times New Roman" panose="02020603050405020304" pitchFamily="18" charset="0"/>
                <a:ea typeface="Times New Roman" panose="02020603050405020304" pitchFamily="18" charset="0"/>
              </a:rPr>
              <a:t>Phil 3:8 </a:t>
            </a:r>
            <a:r>
              <a:rPr lang="en-US" dirty="0">
                <a:effectLst/>
                <a:latin typeface="Times New Roman" panose="02020603050405020304" pitchFamily="18" charset="0"/>
                <a:ea typeface="Times New Roman" panose="02020603050405020304" pitchFamily="18" charset="0"/>
              </a:rPr>
              <a:t>“More than that, I count all things to be loss in view of the </a:t>
            </a:r>
            <a:r>
              <a:rPr lang="en-US" b="1" dirty="0">
                <a:effectLst/>
                <a:latin typeface="Times New Roman" panose="02020603050405020304" pitchFamily="18" charset="0"/>
                <a:ea typeface="Times New Roman" panose="02020603050405020304" pitchFamily="18" charset="0"/>
              </a:rPr>
              <a:t>surpassing value of know Christ Jesus my Lord</a:t>
            </a:r>
            <a:r>
              <a:rPr lang="en-US" dirty="0">
                <a:effectLst/>
                <a:latin typeface="Times New Roman" panose="02020603050405020304" pitchFamily="18" charset="0"/>
                <a:ea typeface="Times New Roman" panose="02020603050405020304" pitchFamily="18" charset="0"/>
              </a:rPr>
              <a:t>, for whom I have suffered the loss of all things, and count them but rubbish so that I may gain Christ”. </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298</TotalTime>
  <Words>1316</Words>
  <Application>Microsoft Office PowerPoint</Application>
  <PresentationFormat>On-screen Show (4:3)</PresentationFormat>
  <Paragraphs>86</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46</cp:revision>
  <dcterms:created xsi:type="dcterms:W3CDTF">2019-04-11T15:26:57Z</dcterms:created>
  <dcterms:modified xsi:type="dcterms:W3CDTF">2026-01-21T17:51:28Z</dcterms:modified>
</cp:coreProperties>
</file>