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31" r:id="rId5"/>
    <p:sldId id="330" r:id="rId6"/>
    <p:sldId id="316" r:id="rId7"/>
    <p:sldId id="311" r:id="rId8"/>
    <p:sldId id="327" r:id="rId9"/>
    <p:sldId id="326" r:id="rId10"/>
    <p:sldId id="339" r:id="rId11"/>
    <p:sldId id="325" r:id="rId12"/>
    <p:sldId id="329" r:id="rId13"/>
    <p:sldId id="328" r:id="rId14"/>
    <p:sldId id="334" r:id="rId15"/>
    <p:sldId id="333" r:id="rId16"/>
    <p:sldId id="336" r:id="rId17"/>
    <p:sldId id="335" r:id="rId18"/>
    <p:sldId id="337" r:id="rId19"/>
    <p:sldId id="33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1-29T22:01:30.948" v="1171" actId="20577"/>
      <pc:docMkLst>
        <pc:docMk/>
      </pc:docMkLst>
      <pc:sldChg chg="modSp mod">
        <pc:chgData name="James Young" userId="7f8d7c9cdb576883" providerId="LiveId" clId="{CB16DE9E-3AA6-4238-BE96-44A894DEE4D6}" dt="2026-01-07T18:02:32.176" v="34" actId="113"/>
        <pc:sldMkLst>
          <pc:docMk/>
          <pc:sldMk cId="2838560389" sldId="296"/>
        </pc:sldMkLst>
        <pc:spChg chg="mod">
          <ac:chgData name="James Young" userId="7f8d7c9cdb576883" providerId="LiveId" clId="{CB16DE9E-3AA6-4238-BE96-44A894DEE4D6}" dt="2026-01-07T18:02:32.176" v="34" actId="113"/>
          <ac:spMkLst>
            <pc:docMk/>
            <pc:sldMk cId="2838560389" sldId="296"/>
            <ac:spMk id="3" creationId="{708276BC-A706-40B5-B51D-6AA00A059507}"/>
          </ac:spMkLst>
        </pc:spChg>
      </pc:sldChg>
      <pc:sldChg chg="modSp mod">
        <pc:chgData name="James Young" userId="7f8d7c9cdb576883" providerId="LiveId" clId="{CB16DE9E-3AA6-4238-BE96-44A894DEE4D6}" dt="2026-01-29T21:53:24.200" v="852" actId="20577"/>
        <pc:sldMkLst>
          <pc:docMk/>
          <pc:sldMk cId="3390102180" sldId="311"/>
        </pc:sldMkLst>
        <pc:spChg chg="mod">
          <ac:chgData name="James Young" userId="7f8d7c9cdb576883" providerId="LiveId" clId="{CB16DE9E-3AA6-4238-BE96-44A894DEE4D6}" dt="2026-01-29T21:53:24.200" v="852" actId="20577"/>
          <ac:spMkLst>
            <pc:docMk/>
            <pc:sldMk cId="3390102180" sldId="311"/>
            <ac:spMk id="3" creationId="{708276BC-A706-40B5-B51D-6AA00A059507}"/>
          </ac:spMkLst>
        </pc:spChg>
      </pc:sldChg>
      <pc:sldChg chg="modSp mod">
        <pc:chgData name="James Young" userId="7f8d7c9cdb576883" providerId="LiveId" clId="{CB16DE9E-3AA6-4238-BE96-44A894DEE4D6}" dt="2026-01-07T18:08:48.657" v="182" actId="20577"/>
        <pc:sldMkLst>
          <pc:docMk/>
          <pc:sldMk cId="2438453614" sldId="316"/>
        </pc:sldMkLst>
        <pc:spChg chg="mod">
          <ac:chgData name="James Young" userId="7f8d7c9cdb576883" providerId="LiveId" clId="{CB16DE9E-3AA6-4238-BE96-44A894DEE4D6}" dt="2026-01-07T18:08:48.657" v="182" actId="20577"/>
          <ac:spMkLst>
            <pc:docMk/>
            <pc:sldMk cId="2438453614" sldId="316"/>
            <ac:spMk id="3" creationId="{708276BC-A706-40B5-B51D-6AA00A059507}"/>
          </ac:spMkLst>
        </pc:spChg>
      </pc:sldChg>
      <pc:sldChg chg="modSp mod">
        <pc:chgData name="James Young" userId="7f8d7c9cdb576883" providerId="LiveId" clId="{CB16DE9E-3AA6-4238-BE96-44A894DEE4D6}" dt="2026-01-07T18:03:53.514" v="40" actId="255"/>
        <pc:sldMkLst>
          <pc:docMk/>
          <pc:sldMk cId="2029461572" sldId="317"/>
        </pc:sldMkLst>
        <pc:spChg chg="mod">
          <ac:chgData name="James Young" userId="7f8d7c9cdb576883" providerId="LiveId" clId="{CB16DE9E-3AA6-4238-BE96-44A894DEE4D6}" dt="2026-01-07T18:03:53.514" v="40" actId="255"/>
          <ac:spMkLst>
            <pc:docMk/>
            <pc:sldMk cId="2029461572" sldId="317"/>
            <ac:spMk id="3" creationId="{708276BC-A706-40B5-B51D-6AA00A059507}"/>
          </ac:spMkLst>
        </pc:spChg>
      </pc:sldChg>
      <pc:sldChg chg="modSp mod">
        <pc:chgData name="James Young" userId="7f8d7c9cdb576883" providerId="LiveId" clId="{CB16DE9E-3AA6-4238-BE96-44A894DEE4D6}" dt="2026-01-07T18:19:01.035" v="415" actId="20577"/>
        <pc:sldMkLst>
          <pc:docMk/>
          <pc:sldMk cId="2535498520" sldId="325"/>
        </pc:sldMkLst>
        <pc:spChg chg="mod">
          <ac:chgData name="James Young" userId="7f8d7c9cdb576883" providerId="LiveId" clId="{CB16DE9E-3AA6-4238-BE96-44A894DEE4D6}" dt="2026-01-07T18:19:01.035" v="415" actId="20577"/>
          <ac:spMkLst>
            <pc:docMk/>
            <pc:sldMk cId="2535498520" sldId="325"/>
            <ac:spMk id="3" creationId="{708276BC-A706-40B5-B51D-6AA00A059507}"/>
          </ac:spMkLst>
        </pc:spChg>
      </pc:sldChg>
      <pc:sldChg chg="modSp mod">
        <pc:chgData name="James Young" userId="7f8d7c9cdb576883" providerId="LiveId" clId="{CB16DE9E-3AA6-4238-BE96-44A894DEE4D6}" dt="2026-01-07T18:15:22.588" v="382" actId="20577"/>
        <pc:sldMkLst>
          <pc:docMk/>
          <pc:sldMk cId="3328950240" sldId="326"/>
        </pc:sldMkLst>
        <pc:spChg chg="mod">
          <ac:chgData name="James Young" userId="7f8d7c9cdb576883" providerId="LiveId" clId="{CB16DE9E-3AA6-4238-BE96-44A894DEE4D6}" dt="2026-01-07T18:15:22.588" v="382" actId="20577"/>
          <ac:spMkLst>
            <pc:docMk/>
            <pc:sldMk cId="3328950240" sldId="326"/>
            <ac:spMk id="3" creationId="{708276BC-A706-40B5-B51D-6AA00A059507}"/>
          </ac:spMkLst>
        </pc:spChg>
      </pc:sldChg>
      <pc:sldChg chg="modSp mod">
        <pc:chgData name="James Young" userId="7f8d7c9cdb576883" providerId="LiveId" clId="{CB16DE9E-3AA6-4238-BE96-44A894DEE4D6}" dt="2026-01-07T18:12:40.296" v="247" actId="20577"/>
        <pc:sldMkLst>
          <pc:docMk/>
          <pc:sldMk cId="1318643211" sldId="327"/>
        </pc:sldMkLst>
        <pc:spChg chg="mod">
          <ac:chgData name="James Young" userId="7f8d7c9cdb576883" providerId="LiveId" clId="{CB16DE9E-3AA6-4238-BE96-44A894DEE4D6}" dt="2026-01-07T18:12:40.296" v="247" actId="20577"/>
          <ac:spMkLst>
            <pc:docMk/>
            <pc:sldMk cId="1318643211" sldId="327"/>
            <ac:spMk id="3" creationId="{708276BC-A706-40B5-B51D-6AA00A059507}"/>
          </ac:spMkLst>
        </pc:spChg>
      </pc:sldChg>
      <pc:sldChg chg="modSp mod">
        <pc:chgData name="James Young" userId="7f8d7c9cdb576883" providerId="LiveId" clId="{CB16DE9E-3AA6-4238-BE96-44A894DEE4D6}" dt="2026-01-07T18:22:55.559" v="560" actId="20577"/>
        <pc:sldMkLst>
          <pc:docMk/>
          <pc:sldMk cId="1699271710" sldId="328"/>
        </pc:sldMkLst>
        <pc:spChg chg="mod">
          <ac:chgData name="James Young" userId="7f8d7c9cdb576883" providerId="LiveId" clId="{CB16DE9E-3AA6-4238-BE96-44A894DEE4D6}" dt="2026-01-07T18:22:55.559" v="560" actId="20577"/>
          <ac:spMkLst>
            <pc:docMk/>
            <pc:sldMk cId="1699271710" sldId="328"/>
            <ac:spMk id="3" creationId="{47C23BCB-1759-F28D-97F8-B973848956E6}"/>
          </ac:spMkLst>
        </pc:spChg>
      </pc:sldChg>
      <pc:sldChg chg="modSp mod">
        <pc:chgData name="James Young" userId="7f8d7c9cdb576883" providerId="LiveId" clId="{CB16DE9E-3AA6-4238-BE96-44A894DEE4D6}" dt="2026-01-29T21:59:03.617" v="1162" actId="20577"/>
        <pc:sldMkLst>
          <pc:docMk/>
          <pc:sldMk cId="2668487088" sldId="329"/>
        </pc:sldMkLst>
        <pc:spChg chg="mod">
          <ac:chgData name="James Young" userId="7f8d7c9cdb576883" providerId="LiveId" clId="{CB16DE9E-3AA6-4238-BE96-44A894DEE4D6}" dt="2026-01-29T21:59:03.617" v="1162" actId="20577"/>
          <ac:spMkLst>
            <pc:docMk/>
            <pc:sldMk cId="2668487088" sldId="329"/>
            <ac:spMk id="3" creationId="{94EAE1E5-0222-C976-5259-E9D7C1D6EC53}"/>
          </ac:spMkLst>
        </pc:spChg>
      </pc:sldChg>
      <pc:sldChg chg="modSp add mod">
        <pc:chgData name="James Young" userId="7f8d7c9cdb576883" providerId="LiveId" clId="{CB16DE9E-3AA6-4238-BE96-44A894DEE4D6}" dt="2026-01-07T18:06:19.180" v="67" actId="255"/>
        <pc:sldMkLst>
          <pc:docMk/>
          <pc:sldMk cId="2012756756" sldId="330"/>
        </pc:sldMkLst>
        <pc:spChg chg="mod">
          <ac:chgData name="James Young" userId="7f8d7c9cdb576883" providerId="LiveId" clId="{CB16DE9E-3AA6-4238-BE96-44A894DEE4D6}" dt="2026-01-07T18:06:19.180" v="67" actId="255"/>
          <ac:spMkLst>
            <pc:docMk/>
            <pc:sldMk cId="2012756756" sldId="330"/>
            <ac:spMk id="3" creationId="{6288B88D-645A-D3C1-C6D5-A87584EDCBBD}"/>
          </ac:spMkLst>
        </pc:spChg>
      </pc:sldChg>
      <pc:sldChg chg="modSp add mod">
        <pc:chgData name="James Young" userId="7f8d7c9cdb576883" providerId="LiveId" clId="{CB16DE9E-3AA6-4238-BE96-44A894DEE4D6}" dt="2026-01-07T18:05:02.088" v="51" actId="20577"/>
        <pc:sldMkLst>
          <pc:docMk/>
          <pc:sldMk cId="1480914334" sldId="331"/>
        </pc:sldMkLst>
        <pc:spChg chg="mod">
          <ac:chgData name="James Young" userId="7f8d7c9cdb576883" providerId="LiveId" clId="{CB16DE9E-3AA6-4238-BE96-44A894DEE4D6}" dt="2026-01-07T18:05:02.088" v="51" actId="20577"/>
          <ac:spMkLst>
            <pc:docMk/>
            <pc:sldMk cId="1480914334" sldId="331"/>
            <ac:spMk id="3" creationId="{2604F804-787D-D5C9-BF5B-EF130245CECA}"/>
          </ac:spMkLst>
        </pc:spChg>
      </pc:sldChg>
      <pc:sldChg chg="modSp add mod">
        <pc:chgData name="James Young" userId="7f8d7c9cdb576883" providerId="LiveId" clId="{CB16DE9E-3AA6-4238-BE96-44A894DEE4D6}" dt="2026-01-07T18:24:18.396" v="574" actId="20577"/>
        <pc:sldMkLst>
          <pc:docMk/>
          <pc:sldMk cId="341203895" sldId="333"/>
        </pc:sldMkLst>
        <pc:spChg chg="mod">
          <ac:chgData name="James Young" userId="7f8d7c9cdb576883" providerId="LiveId" clId="{CB16DE9E-3AA6-4238-BE96-44A894DEE4D6}" dt="2026-01-07T18:24:18.396" v="574" actId="20577"/>
          <ac:spMkLst>
            <pc:docMk/>
            <pc:sldMk cId="341203895" sldId="333"/>
            <ac:spMk id="3" creationId="{552DD954-D06C-7EE2-15AC-BB63DC9F15DC}"/>
          </ac:spMkLst>
        </pc:spChg>
      </pc:sldChg>
      <pc:sldChg chg="modSp add mod">
        <pc:chgData name="James Young" userId="7f8d7c9cdb576883" providerId="LiveId" clId="{CB16DE9E-3AA6-4238-BE96-44A894DEE4D6}" dt="2026-01-07T18:21:58.324" v="434" actId="255"/>
        <pc:sldMkLst>
          <pc:docMk/>
          <pc:sldMk cId="1121546427" sldId="334"/>
        </pc:sldMkLst>
        <pc:spChg chg="mod">
          <ac:chgData name="James Young" userId="7f8d7c9cdb576883" providerId="LiveId" clId="{CB16DE9E-3AA6-4238-BE96-44A894DEE4D6}" dt="2026-01-07T18:21:58.324" v="434" actId="255"/>
          <ac:spMkLst>
            <pc:docMk/>
            <pc:sldMk cId="1121546427" sldId="334"/>
            <ac:spMk id="3" creationId="{9B19E00B-EB5D-42B2-7BF2-E08D7BD49C26}"/>
          </ac:spMkLst>
        </pc:spChg>
      </pc:sldChg>
      <pc:sldChg chg="modSp add mod">
        <pc:chgData name="James Young" userId="7f8d7c9cdb576883" providerId="LiveId" clId="{CB16DE9E-3AA6-4238-BE96-44A894DEE4D6}" dt="2026-01-29T22:01:30.948" v="1171" actId="20577"/>
        <pc:sldMkLst>
          <pc:docMk/>
          <pc:sldMk cId="2821192676" sldId="335"/>
        </pc:sldMkLst>
        <pc:spChg chg="mod">
          <ac:chgData name="James Young" userId="7f8d7c9cdb576883" providerId="LiveId" clId="{CB16DE9E-3AA6-4238-BE96-44A894DEE4D6}" dt="2026-01-29T22:01:30.948" v="1171" actId="20577"/>
          <ac:spMkLst>
            <pc:docMk/>
            <pc:sldMk cId="2821192676" sldId="335"/>
            <ac:spMk id="3" creationId="{A35E2950-0D9D-6DCF-2772-1153B1A008BD}"/>
          </ac:spMkLst>
        </pc:spChg>
      </pc:sldChg>
      <pc:sldChg chg="modSp add mod">
        <pc:chgData name="James Young" userId="7f8d7c9cdb576883" providerId="LiveId" clId="{CB16DE9E-3AA6-4238-BE96-44A894DEE4D6}" dt="2026-01-07T18:26:17.896" v="613" actId="20577"/>
        <pc:sldMkLst>
          <pc:docMk/>
          <pc:sldMk cId="2668425230" sldId="336"/>
        </pc:sldMkLst>
        <pc:spChg chg="mod">
          <ac:chgData name="James Young" userId="7f8d7c9cdb576883" providerId="LiveId" clId="{CB16DE9E-3AA6-4238-BE96-44A894DEE4D6}" dt="2026-01-07T18:26:17.896" v="613" actId="20577"/>
          <ac:spMkLst>
            <pc:docMk/>
            <pc:sldMk cId="2668425230" sldId="336"/>
            <ac:spMk id="3" creationId="{D5BAA145-7BD2-4A28-EE75-446467897617}"/>
          </ac:spMkLst>
        </pc:spChg>
      </pc:sldChg>
      <pc:sldChg chg="modSp add mod">
        <pc:chgData name="James Young" userId="7f8d7c9cdb576883" providerId="LiveId" clId="{CB16DE9E-3AA6-4238-BE96-44A894DEE4D6}" dt="2026-01-07T18:35:51.117" v="822" actId="5793"/>
        <pc:sldMkLst>
          <pc:docMk/>
          <pc:sldMk cId="4079476169" sldId="337"/>
        </pc:sldMkLst>
        <pc:spChg chg="mod">
          <ac:chgData name="James Young" userId="7f8d7c9cdb576883" providerId="LiveId" clId="{CB16DE9E-3AA6-4238-BE96-44A894DEE4D6}" dt="2026-01-07T18:35:51.117" v="822" actId="5793"/>
          <ac:spMkLst>
            <pc:docMk/>
            <pc:sldMk cId="4079476169" sldId="337"/>
            <ac:spMk id="3" creationId="{F78F0084-26D4-4B07-FF17-0E9DE305F674}"/>
          </ac:spMkLst>
        </pc:spChg>
      </pc:sldChg>
      <pc:sldChg chg="add">
        <pc:chgData name="James Young" userId="7f8d7c9cdb576883" providerId="LiveId" clId="{CB16DE9E-3AA6-4238-BE96-44A894DEE4D6}" dt="2026-01-07T18:33:00.052" v="776" actId="2890"/>
        <pc:sldMkLst>
          <pc:docMk/>
          <pc:sldMk cId="3519036639" sldId="338"/>
        </pc:sldMkLst>
      </pc:sldChg>
      <pc:sldChg chg="modSp add mod">
        <pc:chgData name="James Young" userId="7f8d7c9cdb576883" providerId="LiveId" clId="{CB16DE9E-3AA6-4238-BE96-44A894DEE4D6}" dt="2026-01-29T21:57:23.950" v="1114" actId="20577"/>
        <pc:sldMkLst>
          <pc:docMk/>
          <pc:sldMk cId="783987224" sldId="339"/>
        </pc:sldMkLst>
        <pc:spChg chg="mod">
          <ac:chgData name="James Young" userId="7f8d7c9cdb576883" providerId="LiveId" clId="{CB16DE9E-3AA6-4238-BE96-44A894DEE4D6}" dt="2026-01-29T21:57:23.950" v="1114" actId="20577"/>
          <ac:spMkLst>
            <pc:docMk/>
            <pc:sldMk cId="783987224" sldId="339"/>
            <ac:spMk id="3" creationId="{BC487D06-A238-805E-43A5-F98C7332D32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esv.org/verses/Acts%202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sv.org/verses/Acts%202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087FC-A3E1-8AC9-35C1-60A374C02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E4E3D0-F370-94C6-4D78-7E8235C3757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C487D06-A238-805E-43A5-F98C7332D32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2. Discipleship Requires Teaching: </a:t>
            </a:r>
            <a:endParaRPr lang="en-US" sz="3200" dirty="0"/>
          </a:p>
          <a:p>
            <a:pPr marL="0" indent="0">
              <a:lnSpc>
                <a:spcPct val="107000"/>
              </a:lnSpc>
              <a:spcBef>
                <a:spcPts val="0"/>
              </a:spcBef>
              <a:spcAft>
                <a:spcPts val="600"/>
              </a:spcAft>
              <a:buNone/>
            </a:pPr>
            <a:r>
              <a:rPr lang="en-US" sz="3200" dirty="0"/>
              <a:t>Paul didn’t hesitate to declare “the whole counsel of God” </a:t>
            </a:r>
            <a:r>
              <a:rPr lang="en-US" sz="2000" dirty="0"/>
              <a:t>(v.27)    </a:t>
            </a:r>
            <a:r>
              <a:rPr lang="en-US" sz="3200" dirty="0"/>
              <a:t>Teaching was at the hear of his ministry. And as we read earlier, teaching was at the heart of Jesus’ ministry as well. </a:t>
            </a:r>
          </a:p>
        </p:txBody>
      </p:sp>
    </p:spTree>
    <p:extLst>
      <p:ext uri="{BB962C8B-B14F-4D97-AF65-F5344CB8AC3E}">
        <p14:creationId xmlns:p14="http://schemas.microsoft.com/office/powerpoint/2010/main" val="783987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b="1" dirty="0"/>
              <a:t>1 Peter 3:15 “</a:t>
            </a:r>
            <a:r>
              <a:rPr lang="en-US" sz="3000" dirty="0"/>
              <a:t>but sanctify Christ as Lord in your hearts, always being ready to make a defense to everyone who asks you to give an account for the hope that is in you, but with gentleness and respect”.          </a:t>
            </a:r>
            <a:r>
              <a:rPr lang="en-US" sz="3000" b="1" dirty="0"/>
              <a:t>2 Tim 3:16 “</a:t>
            </a:r>
            <a:r>
              <a:rPr lang="en-US" sz="3000" dirty="0"/>
              <a:t>All Scripture is inspired by God and </a:t>
            </a:r>
            <a:r>
              <a:rPr lang="en-US" sz="3000" b="1" dirty="0"/>
              <a:t>profitable for</a:t>
            </a:r>
            <a:r>
              <a:rPr lang="en-US" sz="3000" dirty="0"/>
              <a:t> teaching, for reproof, for correction, for training in righteousness”.         </a:t>
            </a:r>
            <a:r>
              <a:rPr lang="en-US" sz="3000" b="1" dirty="0"/>
              <a:t>John 8:31-32  </a:t>
            </a:r>
            <a:r>
              <a:rPr lang="en-US" sz="3000" dirty="0"/>
              <a:t>“To the Jews who had believed Him, Jesus said, ‘If you hold to My teaching, you are really My disciples. Then you will know the truth, and the truth will set you free.’” ….</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t>Colossians 3:16  </a:t>
            </a:r>
            <a:r>
              <a:rPr lang="en-US" sz="2400" dirty="0"/>
              <a:t>“Let the message of Christ dwell among you richly, as you teach and admonish one another with all wisdom through psalms, hymns, and songs from the Spirit, singing to God with gratitude in your hearts.”</a:t>
            </a:r>
          </a:p>
          <a:p>
            <a:pPr marL="0" indent="0">
              <a:lnSpc>
                <a:spcPct val="107000"/>
              </a:lnSpc>
              <a:spcBef>
                <a:spcPts val="0"/>
              </a:spcBef>
              <a:spcAft>
                <a:spcPts val="600"/>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Fellowship time includes God’s Word.</a:t>
            </a:r>
          </a:p>
        </p:txBody>
      </p:sp>
    </p:spTree>
    <p:extLst>
      <p:ext uri="{BB962C8B-B14F-4D97-AF65-F5344CB8AC3E}">
        <p14:creationId xmlns:p14="http://schemas.microsoft.com/office/powerpoint/2010/main" val="2668487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buNone/>
            </a:pPr>
            <a:r>
              <a:rPr lang="en-US" b="1" dirty="0"/>
              <a:t>3. Discipleship requires consistency.</a:t>
            </a:r>
            <a:endParaRPr lang="en-US" dirty="0"/>
          </a:p>
          <a:p>
            <a:pPr marL="0" indent="0">
              <a:buNone/>
            </a:pPr>
            <a:r>
              <a:rPr lang="en-US" dirty="0"/>
              <a:t>Paul spent three years teaching in Ephesus, and he “[didn’t] cease night or day to admonish every one with tears” (v. 31). His ministry was marked by perseverance.</a:t>
            </a:r>
          </a:p>
          <a:p>
            <a:pPr marL="0" indent="0">
              <a:buNone/>
            </a:pPr>
            <a:r>
              <a:rPr lang="en-US" b="1" dirty="0"/>
              <a:t>Joshua 1:8 </a:t>
            </a:r>
            <a:r>
              <a:rPr lang="en-US" dirty="0"/>
              <a:t>“Keep this Book of the Law always on your lips; meditate on it day and night, so that you may be careful to do everything written in it. Then you will be prosperous and successful.”</a:t>
            </a:r>
            <a:r>
              <a:rPr lang="en-US" i="1" dirty="0"/>
              <a:t>           </a:t>
            </a:r>
            <a:r>
              <a:rPr lang="en-US" b="1" dirty="0"/>
              <a:t>Romans 15:4</a:t>
            </a:r>
            <a:r>
              <a:rPr lang="en-US" dirty="0"/>
              <a:t> “For everything that was written in the past was written to teach us, so that through the endurance taught in the Scriptures and the encouragement they provide we might have hope.” </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en-US" i="1" dirty="0"/>
          </a:p>
        </p:txBody>
      </p:sp>
    </p:spTree>
    <p:extLst>
      <p:ext uri="{BB962C8B-B14F-4D97-AF65-F5344CB8AC3E}">
        <p14:creationId xmlns:p14="http://schemas.microsoft.com/office/powerpoint/2010/main" val="1699271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22543-F624-CBE5-ED7C-8CAB50F45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13C028-6BFB-453E-6E1A-D88DC148A37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19E00B-EB5D-42B2-7BF2-E08D7BD49C26}"/>
              </a:ext>
            </a:extLst>
          </p:cNvPr>
          <p:cNvSpPr>
            <a:spLocks noGrp="1"/>
          </p:cNvSpPr>
          <p:nvPr>
            <p:ph idx="1"/>
          </p:nvPr>
        </p:nvSpPr>
        <p:spPr>
          <a:xfrm>
            <a:off x="628650" y="379562"/>
            <a:ext cx="7886700" cy="5891842"/>
          </a:xfrm>
        </p:spPr>
        <p:txBody>
          <a:bodyPr>
            <a:normAutofit/>
          </a:bodyPr>
          <a:lstStyle/>
          <a:p>
            <a:pPr marL="0" indent="0">
              <a:buNone/>
            </a:pPr>
            <a:r>
              <a:rPr lang="en-US" sz="3200" b="1" dirty="0"/>
              <a:t>James 1:22  “</a:t>
            </a:r>
            <a:r>
              <a:rPr lang="en-US" sz="3200" dirty="0"/>
              <a:t>Do not merely listen to the word, and so deceive yourselves. Do what it says.”</a:t>
            </a:r>
            <a:endParaRPr lang="en-US" sz="3200" i="1" dirty="0"/>
          </a:p>
          <a:p>
            <a:pPr marL="0" indent="0">
              <a:buNone/>
            </a:pPr>
            <a:endParaRPr lang="en-US" sz="3200" dirty="0"/>
          </a:p>
          <a:p>
            <a:pPr marL="0" indent="0">
              <a:buNone/>
            </a:pPr>
            <a:r>
              <a:rPr lang="en-US" sz="3200" dirty="0"/>
              <a:t>Discipleship isn’t a quick program or weekend seminar. It requires steady investment over time, like physical training does. Spiritual growth comes through repeated exposure to God’s Word and ongoing encouragement to obey it. With regularity and consistency, we’ll see fruit over time.</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1546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A7CB2-97B7-2443-9D22-42BEF74B2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414609-FB7E-5A57-08D7-7FD85F04118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52DD954-D06C-7EE2-15AC-BB63DC9F15DC}"/>
              </a:ext>
            </a:extLst>
          </p:cNvPr>
          <p:cNvSpPr>
            <a:spLocks noGrp="1"/>
          </p:cNvSpPr>
          <p:nvPr>
            <p:ph idx="1"/>
          </p:nvPr>
        </p:nvSpPr>
        <p:spPr>
          <a:xfrm>
            <a:off x="628650" y="379562"/>
            <a:ext cx="7886700" cy="5891842"/>
          </a:xfrm>
        </p:spPr>
        <p:txBody>
          <a:bodyPr>
            <a:normAutofit/>
          </a:bodyPr>
          <a:lstStyle/>
          <a:p>
            <a:pPr marL="0" indent="0">
              <a:buNone/>
            </a:pPr>
            <a:r>
              <a:rPr lang="en-US" sz="3000" b="1" dirty="0"/>
              <a:t>4. Discipleship requires humility.</a:t>
            </a:r>
            <a:endParaRPr lang="en-US" sz="3000" dirty="0"/>
          </a:p>
          <a:p>
            <a:pPr marL="0" indent="0">
              <a:buNone/>
            </a:pPr>
            <a:r>
              <a:rPr lang="en-US" sz="3000" b="1" dirty="0"/>
              <a:t>Gal 6:1</a:t>
            </a:r>
            <a:r>
              <a:rPr lang="en-US" sz="3000" dirty="0"/>
              <a:t>  “Brethren, if a man be overtaken in a fault, ye which are spiritual, restore such a one </a:t>
            </a:r>
            <a:r>
              <a:rPr lang="en-US" sz="3000" b="1" dirty="0"/>
              <a:t>in the spirit of meekness</a:t>
            </a:r>
            <a:r>
              <a:rPr lang="en-US" sz="3000" dirty="0"/>
              <a:t>; considering </a:t>
            </a:r>
            <a:r>
              <a:rPr lang="en-US" sz="3000" i="1" dirty="0"/>
              <a:t>thyself, lest thou also be tempted.”        </a:t>
            </a:r>
          </a:p>
          <a:p>
            <a:pPr marL="0" indent="0">
              <a:buNone/>
            </a:pPr>
            <a:r>
              <a:rPr lang="en-US" sz="3000" b="1" dirty="0"/>
              <a:t>Philippians 2:3,4 </a:t>
            </a:r>
            <a:r>
              <a:rPr lang="en-US" sz="3000" i="1" dirty="0"/>
              <a:t>“Do nothing out of selfish ambition or vain conceit. Rather, </a:t>
            </a:r>
            <a:r>
              <a:rPr lang="en-US" sz="3000" b="1" i="1" dirty="0"/>
              <a:t>in humility</a:t>
            </a:r>
            <a:r>
              <a:rPr lang="en-US" sz="3000" i="1" dirty="0"/>
              <a:t> value others above yourselves, not looking to your own interests but each of you to the interests of the others.”      </a:t>
            </a:r>
          </a:p>
          <a:p>
            <a:pPr marL="0" indent="0">
              <a:buNone/>
            </a:pPr>
            <a:r>
              <a:rPr lang="en-US" sz="3000" b="1" i="1" dirty="0"/>
              <a:t>Mtt 18:15  </a:t>
            </a:r>
            <a:r>
              <a:rPr lang="en-US" sz="3000" i="1" dirty="0"/>
              <a:t>“If your brother or sister sins, go and point out their fault, just between the two of you. If they listen to you, you have won them over.”….</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203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0ABC2-C001-42B4-649D-815A94ED8D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3A30A-123B-A5A8-A343-49509B8816E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5BAA145-7BD2-4A28-EE75-446467897617}"/>
              </a:ext>
            </a:extLst>
          </p:cNvPr>
          <p:cNvSpPr>
            <a:spLocks noGrp="1"/>
          </p:cNvSpPr>
          <p:nvPr>
            <p:ph idx="1"/>
          </p:nvPr>
        </p:nvSpPr>
        <p:spPr>
          <a:xfrm>
            <a:off x="628650" y="379562"/>
            <a:ext cx="7886700" cy="5891842"/>
          </a:xfrm>
        </p:spPr>
        <p:txBody>
          <a:bodyPr>
            <a:normAutofit lnSpcReduction="10000"/>
          </a:bodyPr>
          <a:lstStyle/>
          <a:p>
            <a:r>
              <a:rPr lang="en-US" b="1" dirty="0"/>
              <a:t>Colossians 3:13</a:t>
            </a:r>
            <a:r>
              <a:rPr lang="en-US" dirty="0"/>
              <a:t>  “bearing with one another, and forgiving each other, whoever has a complaint against anyone; just as the Lord forgave you, so also should you.”</a:t>
            </a:r>
          </a:p>
          <a:p>
            <a:r>
              <a:rPr lang="en-US" dirty="0"/>
              <a:t>Paul served “with all humility and with tears” </a:t>
            </a:r>
            <a:r>
              <a:rPr lang="en-US" sz="2000" dirty="0"/>
              <a:t>(v. 19)</a:t>
            </a:r>
            <a:r>
              <a:rPr lang="en-US" dirty="0"/>
              <a:t>. Humility (love) is the soil in which discipleship takes root.   Without humility, we resist correction, ignore conviction, and attempt to point others to ourselves rather than to Christ. As a </a:t>
            </a:r>
            <a:r>
              <a:rPr lang="en-US" dirty="0" err="1"/>
              <a:t>discipler</a:t>
            </a:r>
            <a:r>
              <a:rPr lang="en-US" dirty="0"/>
              <a:t>, we must be quick to admit our mistakes, confess our sins when appropriate, and provide a humble example of a servant of Christ. This will ensure we are not pointing people to ourselves but rather to our Savior.  A proud teacher may impress people, but only a humble disciple-maker will truly lead others closer to Jesus.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25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7F971-7296-1153-126F-F255489475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079BA-10FE-CF60-AE01-7145EB96202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35E2950-0D9D-6DCF-2772-1153B1A008BD}"/>
              </a:ext>
            </a:extLst>
          </p:cNvPr>
          <p:cNvSpPr>
            <a:spLocks noGrp="1"/>
          </p:cNvSpPr>
          <p:nvPr>
            <p:ph idx="1"/>
          </p:nvPr>
        </p:nvSpPr>
        <p:spPr>
          <a:xfrm>
            <a:off x="628650" y="379562"/>
            <a:ext cx="7886700" cy="5891842"/>
          </a:xfrm>
        </p:spPr>
        <p:txBody>
          <a:bodyPr>
            <a:normAutofit/>
          </a:bodyPr>
          <a:lstStyle/>
          <a:p>
            <a:pPr marL="0" indent="0">
              <a:buNone/>
            </a:pPr>
            <a:r>
              <a:rPr lang="en-US" sz="3000" b="1" dirty="0"/>
              <a:t>5. Discipleship requires patience.</a:t>
            </a:r>
            <a:endParaRPr lang="en-US" sz="3000" dirty="0"/>
          </a:p>
          <a:p>
            <a:pPr marL="0" indent="0">
              <a:buNone/>
            </a:pPr>
            <a:r>
              <a:rPr lang="en-US" sz="3000" dirty="0"/>
              <a:t>Paul endured hardships, opposition, and tears as he ministered (v. 19, 31). Yet he didn’t give up.            </a:t>
            </a:r>
            <a:r>
              <a:rPr lang="en-US" sz="3000" b="1" dirty="0"/>
              <a:t>Eph 4:32 </a:t>
            </a:r>
            <a:r>
              <a:rPr lang="en-US" sz="3000" dirty="0"/>
              <a:t>“Be kind and compassionate to one another, forgiving each other, just as in Christ God forgave you.”  </a:t>
            </a:r>
            <a:r>
              <a:rPr lang="en-US" sz="1200" dirty="0">
                <a:solidFill>
                  <a:srgbClr val="00B050"/>
                </a:solidFill>
              </a:rPr>
              <a:t>discipleship results = slow       patience ( Holy Spirit )       persevere = long suffering love</a:t>
            </a:r>
            <a:r>
              <a:rPr lang="en-US" sz="3000" dirty="0"/>
              <a:t>  </a:t>
            </a:r>
          </a:p>
          <a:p>
            <a:pPr marL="0" indent="0">
              <a:buNone/>
            </a:pPr>
            <a:endParaRPr lang="en-US" i="1" dirty="0"/>
          </a:p>
          <a:p>
            <a:pPr marL="0" indent="0">
              <a:buNone/>
            </a:pPr>
            <a:r>
              <a:rPr lang="en-US" sz="3000" b="1" dirty="0"/>
              <a:t>6. Discipleship requires attentiveness.     </a:t>
            </a:r>
            <a:r>
              <a:rPr lang="en-US" sz="3000" dirty="0"/>
              <a:t>Paul urged the elders to “pay careful attention to [themselves] and to all the flock” </a:t>
            </a:r>
            <a:r>
              <a:rPr lang="en-US" sz="2000" dirty="0"/>
              <a:t>(v. 28).   </a:t>
            </a:r>
            <a:r>
              <a:rPr lang="en-US" sz="3000" dirty="0"/>
              <a:t>He knew spiritual dangers were real. Wolves would come to deceive and destroy, and the only defense was vigilant shepherding.</a:t>
            </a:r>
            <a:r>
              <a:rPr lang="en-US" sz="1200" dirty="0">
                <a:solidFill>
                  <a:srgbClr val="00B050"/>
                </a:solidFill>
              </a:rPr>
              <a:t> Satan distracts/tempts     Regular accountability, prayer, and fellowship </a:t>
            </a:r>
          </a:p>
        </p:txBody>
      </p:sp>
    </p:spTree>
    <p:extLst>
      <p:ext uri="{BB962C8B-B14F-4D97-AF65-F5344CB8AC3E}">
        <p14:creationId xmlns:p14="http://schemas.microsoft.com/office/powerpoint/2010/main" val="2821192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98E5C-94E6-E903-41F4-3FAD47F396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CEEC9C-B758-7070-193C-1A29A448A38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78F0084-26D4-4B07-FF17-0E9DE305F674}"/>
              </a:ext>
            </a:extLst>
          </p:cNvPr>
          <p:cNvSpPr>
            <a:spLocks noGrp="1"/>
          </p:cNvSpPr>
          <p:nvPr>
            <p:ph idx="1"/>
          </p:nvPr>
        </p:nvSpPr>
        <p:spPr>
          <a:xfrm>
            <a:off x="628650" y="379562"/>
            <a:ext cx="7886700" cy="5891842"/>
          </a:xfrm>
        </p:spPr>
        <p:txBody>
          <a:bodyPr>
            <a:normAutofit lnSpcReduction="10000"/>
          </a:bodyPr>
          <a:lstStyle/>
          <a:p>
            <a:pPr marL="0" indent="0" algn="ctr">
              <a:lnSpc>
                <a:spcPct val="107000"/>
              </a:lnSpc>
              <a:spcBef>
                <a:spcPts val="0"/>
              </a:spcBef>
              <a:spcAft>
                <a:spcPts val="600"/>
              </a:spcAft>
              <a:buNone/>
            </a:pPr>
            <a:r>
              <a:rPr lang="en-US" sz="3000" b="1" dirty="0"/>
              <a:t>Cost of Neglecting Discipleship: </a:t>
            </a:r>
          </a:p>
          <a:p>
            <a:pPr marL="0" indent="0" algn="ctr">
              <a:lnSpc>
                <a:spcPct val="107000"/>
              </a:lnSpc>
              <a:spcBef>
                <a:spcPts val="0"/>
              </a:spcBef>
              <a:spcAft>
                <a:spcPts val="600"/>
              </a:spcAft>
              <a:buNone/>
            </a:pPr>
            <a:endParaRPr lang="en-US" sz="1000" dirty="0"/>
          </a:p>
          <a:p>
            <a:pPr marL="0" indent="0">
              <a:lnSpc>
                <a:spcPct val="107000"/>
              </a:lnSpc>
              <a:spcBef>
                <a:spcPts val="0"/>
              </a:spcBef>
              <a:spcAft>
                <a:spcPts val="600"/>
              </a:spcAft>
              <a:buNone/>
            </a:pPr>
            <a:r>
              <a:rPr lang="en-US" sz="3000" dirty="0"/>
              <a:t>Paul’s words in </a:t>
            </a:r>
            <a:r>
              <a:rPr lang="en-US" sz="3000" b="1" dirty="0">
                <a:hlinkClick r:id="rId2"/>
              </a:rPr>
              <a:t>Acts 20</a:t>
            </a:r>
            <a:r>
              <a:rPr lang="en-US" sz="3000" dirty="0"/>
              <a:t> remind us that discipleship isn’t optional. It’s the very heartbeat of the church. When discipleship is neglected, the church inevitably drifts. Unfaithfulness in teaching leads to unfaithfulness in conduct, and sin is soon justified rather than confessed.</a:t>
            </a:r>
          </a:p>
          <a:p>
            <a:pPr marL="0" indent="0">
              <a:lnSpc>
                <a:spcPct val="107000"/>
              </a:lnSpc>
              <a:spcBef>
                <a:spcPts val="0"/>
              </a:spcBef>
              <a:spcAft>
                <a:spcPts val="600"/>
              </a:spcAft>
              <a:buNone/>
            </a:pPr>
            <a:r>
              <a:rPr lang="en-US" dirty="0"/>
              <a:t>This downward spiral doesn’t usually happen overnight. It begins with small compromises—replacing biblical preaching with entertainment, neglecting personal accountability, softening calls to repentance. Over time, truth is lost.  …</a:t>
            </a:r>
            <a:endParaRPr lang="en-US" sz="1200" dirty="0">
              <a:solidFill>
                <a:srgbClr val="00B050"/>
              </a:solidFill>
            </a:endParaRP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9476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4AAE1-E34E-43F1-CA39-770A52C60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C9940-B2D4-3B67-2F98-8EAA3C61686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01C1C1D-E3C4-EE5E-F9A9-7DF60C402B7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000" dirty="0"/>
              <a:t>Paul’s vision for discipleship requires presence, teaching, consistency, humility, patience, and vigilance. When these qualities are embraced, the church remains faithful to its true mission—the gospel of Jesus Christ at work in transformed lives.</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9036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b="1" dirty="0"/>
              <a:t>The Importance of Discipleship:</a:t>
            </a:r>
          </a:p>
          <a:p>
            <a:pPr marL="0" indent="0">
              <a:buNone/>
            </a:pPr>
            <a:endParaRPr lang="en-US" sz="800" b="1" dirty="0"/>
          </a:p>
          <a:p>
            <a:pPr marL="0" indent="0">
              <a:buNone/>
            </a:pPr>
            <a:r>
              <a:rPr lang="en-US" b="1" dirty="0"/>
              <a:t>ACTS 20:29 “</a:t>
            </a:r>
            <a:r>
              <a:rPr lang="en-US" dirty="0"/>
              <a:t>I know that after my departure savage wolves will come in among you, not sparing the flock”. </a:t>
            </a:r>
          </a:p>
          <a:p>
            <a:pPr marL="0" indent="0">
              <a:buNone/>
            </a:pPr>
            <a:endParaRPr lang="en-US" sz="2000" b="1" dirty="0"/>
          </a:p>
          <a:p>
            <a:pPr marL="0" indent="0">
              <a:buNone/>
            </a:pPr>
            <a:endParaRPr lang="en-US" sz="2000" b="1" dirty="0"/>
          </a:p>
          <a:p>
            <a:pPr marL="0" indent="0">
              <a:buNone/>
            </a:pPr>
            <a:r>
              <a:rPr lang="en-US" sz="2000" b="1" dirty="0"/>
              <a:t>TGC</a:t>
            </a:r>
            <a:r>
              <a:rPr lang="en-US" sz="2000" dirty="0"/>
              <a:t>: Practice Paul’s 6 Marks of Discipleship   </a:t>
            </a:r>
            <a:r>
              <a:rPr lang="en-US" sz="1600" dirty="0"/>
              <a:t>Dec 2, 2025      </a:t>
            </a:r>
            <a:r>
              <a:rPr lang="en-US" sz="2000" dirty="0"/>
              <a:t>Caleb Suko </a:t>
            </a: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Rom 9:3 “</a:t>
            </a:r>
            <a:r>
              <a:rPr lang="en-US" sz="3200" dirty="0"/>
              <a:t>For I could wish that I myself were accursed, separated from Christ for the sake of my brethren, my kinsmen according to the flesh”.         </a:t>
            </a:r>
          </a:p>
          <a:p>
            <a:pPr marL="0" indent="0">
              <a:buNone/>
            </a:pPr>
            <a:endParaRPr lang="en-US" sz="3200" dirty="0"/>
          </a:p>
          <a:p>
            <a:pPr marL="0" indent="0">
              <a:buNone/>
            </a:pPr>
            <a:r>
              <a:rPr lang="en-US" sz="3200" dirty="0"/>
              <a:t>Paul dearly loved his Jewish brothers and sisters and his goal wasn’t entertainment but transformation—bringing men and women to repentance and to faith in Christ.  Without intentional discipleship, Paul knew the church would drift.</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76443-9AEB-C7E0-B309-43DD169B1E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AA9018-BA02-5FA8-1C8A-7FF663A5FA5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604F804-787D-D5C9-BF5B-EF130245CECA}"/>
              </a:ext>
            </a:extLst>
          </p:cNvPr>
          <p:cNvSpPr>
            <a:spLocks noGrp="1"/>
          </p:cNvSpPr>
          <p:nvPr>
            <p:ph idx="1"/>
          </p:nvPr>
        </p:nvSpPr>
        <p:spPr>
          <a:xfrm>
            <a:off x="628650" y="379562"/>
            <a:ext cx="7886700" cy="5891842"/>
          </a:xfrm>
        </p:spPr>
        <p:txBody>
          <a:bodyPr>
            <a:normAutofit/>
          </a:bodyPr>
          <a:lstStyle/>
          <a:p>
            <a:pPr marL="0" indent="0">
              <a:buNone/>
            </a:pPr>
            <a:r>
              <a:rPr lang="en-US" sz="3200" dirty="0"/>
              <a:t>Without biblical teaching and guidance, believers become vulnerable to false doctrine, shallow faith, and moral compromise.</a:t>
            </a:r>
          </a:p>
          <a:p>
            <a:pPr marL="0" indent="0">
              <a:buNone/>
            </a:pPr>
            <a:endParaRPr lang="en-US" sz="3200" dirty="0"/>
          </a:p>
          <a:p>
            <a:pPr marL="0" indent="0">
              <a:buNone/>
            </a:pPr>
            <a:r>
              <a:rPr lang="en-US" sz="3200" dirty="0"/>
              <a:t>So what does biblical discipleship look like in practice?      In </a:t>
            </a:r>
            <a:r>
              <a:rPr lang="en-US" sz="3200" b="1" dirty="0">
                <a:hlinkClick r:id="rId2"/>
              </a:rPr>
              <a:t>Acts 20</a:t>
            </a:r>
            <a:r>
              <a:rPr lang="en-US" sz="3200" dirty="0"/>
              <a:t>, Paul’s words and actions highlight six essential qualities every church must practice if they are to remain faithful to Christ.</a:t>
            </a:r>
          </a:p>
        </p:txBody>
      </p:sp>
    </p:spTree>
    <p:extLst>
      <p:ext uri="{BB962C8B-B14F-4D97-AF65-F5344CB8AC3E}">
        <p14:creationId xmlns:p14="http://schemas.microsoft.com/office/powerpoint/2010/main" val="1480914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3446E-5F24-0779-A7E9-EC89D9B415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301DF8-475D-40C3-B08C-9E3B5A2A412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288B88D-645A-D3C1-C6D5-A87584EDCBBD}"/>
              </a:ext>
            </a:extLst>
          </p:cNvPr>
          <p:cNvSpPr>
            <a:spLocks noGrp="1"/>
          </p:cNvSpPr>
          <p:nvPr>
            <p:ph idx="1"/>
          </p:nvPr>
        </p:nvSpPr>
        <p:spPr>
          <a:xfrm>
            <a:off x="628650" y="379562"/>
            <a:ext cx="7886700" cy="5891842"/>
          </a:xfrm>
        </p:spPr>
        <p:txBody>
          <a:bodyPr>
            <a:normAutofit/>
          </a:bodyPr>
          <a:lstStyle/>
          <a:p>
            <a:pPr marL="514350" indent="-514350">
              <a:buAutoNum type="arabicPeriod"/>
            </a:pPr>
            <a:r>
              <a:rPr lang="en-US" sz="3200" b="1" dirty="0"/>
              <a:t>Discipleship requires presence.</a:t>
            </a:r>
          </a:p>
          <a:p>
            <a:pPr marL="0" indent="0">
              <a:buNone/>
            </a:pPr>
            <a:endParaRPr lang="en-US" sz="800" dirty="0"/>
          </a:p>
          <a:p>
            <a:pPr marL="0" indent="0">
              <a:buNone/>
            </a:pPr>
            <a:r>
              <a:rPr lang="en-US" sz="3200" b="1" dirty="0"/>
              <a:t>A) Jesus:  Heb 2:17,18</a:t>
            </a:r>
            <a:r>
              <a:rPr lang="en-US" sz="3200" dirty="0"/>
              <a:t> “He had to be made like His brethren in all things, so that He might become a merciful and faithful high priest . . . . For since He Himself was tempted in that which He has suffered he is able to come to the aid of those who are tempted.”    </a:t>
            </a:r>
            <a:r>
              <a:rPr lang="en-US" sz="3200" b="1" dirty="0"/>
              <a:t>Heb 4:15 “</a:t>
            </a:r>
            <a:r>
              <a:rPr lang="en-US" sz="3200" dirty="0"/>
              <a:t>For we do to have a high priest who is unable to empathize with our weaknesses, but we have one who has been tempted in every way, just as we are – yet He did not sin.”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12756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Mtt 7:28,29 “</a:t>
            </a:r>
            <a:r>
              <a:rPr lang="en-US" sz="3200" dirty="0"/>
              <a:t>When Jesus had finished these words, the crowds were amazed at His teaching because he taught as one who had authority, not as their teachers of the Law.”    </a:t>
            </a:r>
          </a:p>
          <a:p>
            <a:pPr marL="0" indent="0">
              <a:buNone/>
            </a:pPr>
            <a:endParaRPr lang="en-US" sz="800" dirty="0"/>
          </a:p>
          <a:p>
            <a:pPr marL="0" indent="0">
              <a:buNone/>
            </a:pPr>
            <a:r>
              <a:rPr lang="en-US" sz="3200" b="1" dirty="0"/>
              <a:t>Luke 5:15 “</a:t>
            </a:r>
            <a:r>
              <a:rPr lang="en-US" sz="3200" dirty="0"/>
              <a:t>But the news about Him was spreading even father, and large crowds were gathering to hear Him and to be healed of their sicknesses.”   </a:t>
            </a:r>
            <a:r>
              <a:rPr lang="en-US" sz="1200" dirty="0">
                <a:solidFill>
                  <a:srgbClr val="00B050"/>
                </a:solidFill>
              </a:rPr>
              <a:t>Christ = perfect sacrifice  but also life example    wash feet    cross/follow</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000" b="1" dirty="0"/>
              <a:t>B) Paul:  </a:t>
            </a:r>
            <a:r>
              <a:rPr lang="en-US" sz="3000" dirty="0"/>
              <a:t>Paul reminds the elders, “You yourselves know how I lived among you the whole time”      </a:t>
            </a:r>
            <a:r>
              <a:rPr lang="en-US" sz="2000" dirty="0"/>
              <a:t>(v. 18)</a:t>
            </a:r>
            <a:r>
              <a:rPr lang="en-US" sz="3000" dirty="0"/>
              <a:t>.    Paul wasn’t distant but present, living among them, teaching both publicly and from house to house (</a:t>
            </a:r>
            <a:r>
              <a:rPr lang="en-US" sz="2000" dirty="0"/>
              <a:t>v. 20</a:t>
            </a:r>
            <a:r>
              <a:rPr lang="en-US" sz="3000" dirty="0"/>
              <a:t>).      Discipleship is more than sermons or lectures—it’s life shared. Just as God sent His Son to be present with us, so we must be present with one another. True discipleship happens when we enter into each other’s lives, walking together through joys and struggles.</a:t>
            </a:r>
          </a:p>
          <a:p>
            <a:pPr marL="0" indent="0">
              <a:lnSpc>
                <a:spcPct val="107000"/>
              </a:lnSpc>
              <a:spcBef>
                <a:spcPts val="0"/>
              </a:spcBef>
              <a:spcAft>
                <a:spcPts val="600"/>
              </a:spcAft>
              <a:buNone/>
            </a:pPr>
            <a:r>
              <a:rPr lang="en-US" sz="1200" dirty="0">
                <a:solidFill>
                  <a:srgbClr val="00B050"/>
                </a:solidFill>
              </a:rPr>
              <a:t>Acts 2 end = fellowship </a:t>
            </a:r>
            <a:r>
              <a:rPr lang="en-US" sz="3000" dirty="0"/>
              <a:t> </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C) Me &amp; You:  Heb 10:24,25 “</a:t>
            </a:r>
            <a:r>
              <a:rPr lang="en-US" sz="3200" dirty="0"/>
              <a:t>Let us consider how to stimulate one another to love and good deeds, not forsaking our own assembling together . . . . .”            </a:t>
            </a:r>
            <a:r>
              <a:rPr lang="en-US" sz="3200" b="1" dirty="0"/>
              <a:t>1 Thess 5:11 “</a:t>
            </a:r>
            <a:r>
              <a:rPr lang="en-US" sz="3200" dirty="0"/>
              <a:t>Therefore encourage one another and build up one another, just as you also are doing.”             </a:t>
            </a:r>
            <a:r>
              <a:rPr lang="en-US" sz="3200" b="1" dirty="0"/>
              <a:t>Acts 2:46 “</a:t>
            </a:r>
            <a:r>
              <a:rPr lang="en-US" sz="3200" dirty="0"/>
              <a:t>Day by day continuing with one mind in the temple, and breaking read from house to house, they were taking their meals together with gladness and sincerity of heart.” </a:t>
            </a:r>
            <a:r>
              <a:rPr lang="en-US" sz="1200" dirty="0">
                <a:solidFill>
                  <a:srgbClr val="00B050"/>
                </a:solidFill>
              </a:rPr>
              <a:t>encourage = be involved</a:t>
            </a:r>
            <a:r>
              <a:rPr lang="en-US" sz="3200" dirty="0"/>
              <a:t>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It’s great and necessary to “do life together,” but that on its own will never constitute true biblical discipleship. </a:t>
            </a:r>
            <a:r>
              <a:rPr lang="en-US" sz="3200" dirty="0">
                <a:solidFill>
                  <a:srgbClr val="00B050"/>
                </a:solidFill>
              </a:rPr>
              <a:t> </a:t>
            </a:r>
            <a:r>
              <a:rPr lang="en-US" sz="1200" dirty="0">
                <a:solidFill>
                  <a:srgbClr val="00B050"/>
                </a:solidFill>
              </a:rPr>
              <a:t>Thursday night                                         </a:t>
            </a:r>
            <a:r>
              <a:rPr lang="en-US" sz="3200" dirty="0"/>
              <a:t>Discipleship requires consistent, clear teaching that shapes both belief and behavior. Every Christian needs to be both a learner and, in some capacity, a teacher of God’s Word. This means investing time into personal Bible study. It also means reading and studying God’s Word </a:t>
            </a:r>
            <a:r>
              <a:rPr lang="en-US" sz="3200" b="1" dirty="0"/>
              <a:t>together.</a:t>
            </a:r>
            <a:r>
              <a:rPr lang="en-US" sz="3200" dirty="0"/>
              <a:t> </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437</TotalTime>
  <Words>1564</Words>
  <Application>Microsoft Office PowerPoint</Application>
  <PresentationFormat>On-screen Show (4:3)</PresentationFormat>
  <Paragraphs>52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2026-01-29T22:01:39Z</dcterms:modified>
</cp:coreProperties>
</file>