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29" r:id="rId10"/>
    <p:sldId id="332" r:id="rId11"/>
    <p:sldId id="331" r:id="rId12"/>
    <p:sldId id="330" r:id="rId13"/>
    <p:sldId id="328" r:id="rId14"/>
    <p:sldId id="334" r:id="rId15"/>
    <p:sldId id="336" r:id="rId16"/>
    <p:sldId id="335" r:id="rId17"/>
    <p:sldId id="333"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710030-0123-4B6B-87D2-8A1ECE87E834}" v="22" dt="2026-02-03T19:00:08.3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undo custSel addSld modSld">
      <pc:chgData name="James Young" userId="7f8d7c9cdb576883" providerId="LiveId" clId="{CB16DE9E-3AA6-4238-BE96-44A894DEE4D6}" dt="2026-02-03T19:24:23.600" v="1037" actId="20577"/>
      <pc:docMkLst>
        <pc:docMk/>
      </pc:docMkLst>
      <pc:sldChg chg="modSp mod">
        <pc:chgData name="James Young" userId="7f8d7c9cdb576883" providerId="LiveId" clId="{CB16DE9E-3AA6-4238-BE96-44A894DEE4D6}" dt="2026-02-03T18:50:30.721" v="344" actId="20577"/>
        <pc:sldMkLst>
          <pc:docMk/>
          <pc:sldMk cId="2838560389" sldId="296"/>
        </pc:sldMkLst>
        <pc:spChg chg="mod">
          <ac:chgData name="James Young" userId="7f8d7c9cdb576883" providerId="LiveId" clId="{CB16DE9E-3AA6-4238-BE96-44A894DEE4D6}" dt="2026-02-03T18:50:30.721" v="344" actId="20577"/>
          <ac:spMkLst>
            <pc:docMk/>
            <pc:sldMk cId="2838560389" sldId="296"/>
            <ac:spMk id="3" creationId="{708276BC-A706-40B5-B51D-6AA00A059507}"/>
          </ac:spMkLst>
        </pc:spChg>
      </pc:sldChg>
      <pc:sldChg chg="modSp mod">
        <pc:chgData name="James Young" userId="7f8d7c9cdb576883" providerId="LiveId" clId="{CB16DE9E-3AA6-4238-BE96-44A894DEE4D6}" dt="2026-02-03T19:10:36.759" v="915" actId="255"/>
        <pc:sldMkLst>
          <pc:docMk/>
          <pc:sldMk cId="3390102180" sldId="311"/>
        </pc:sldMkLst>
        <pc:spChg chg="mod">
          <ac:chgData name="James Young" userId="7f8d7c9cdb576883" providerId="LiveId" clId="{CB16DE9E-3AA6-4238-BE96-44A894DEE4D6}" dt="2026-02-03T19:10:36.759" v="915" actId="255"/>
          <ac:spMkLst>
            <pc:docMk/>
            <pc:sldMk cId="3390102180" sldId="311"/>
            <ac:spMk id="3" creationId="{708276BC-A706-40B5-B51D-6AA00A059507}"/>
          </ac:spMkLst>
        </pc:spChg>
      </pc:sldChg>
      <pc:sldChg chg="modSp mod">
        <pc:chgData name="James Young" userId="7f8d7c9cdb576883" providerId="LiveId" clId="{CB16DE9E-3AA6-4238-BE96-44A894DEE4D6}" dt="2026-02-03T18:53:09.131" v="470" actId="20577"/>
        <pc:sldMkLst>
          <pc:docMk/>
          <pc:sldMk cId="2438453614" sldId="316"/>
        </pc:sldMkLst>
        <pc:spChg chg="mod">
          <ac:chgData name="James Young" userId="7f8d7c9cdb576883" providerId="LiveId" clId="{CB16DE9E-3AA6-4238-BE96-44A894DEE4D6}" dt="2026-02-03T18:53:09.131" v="470" actId="20577"/>
          <ac:spMkLst>
            <pc:docMk/>
            <pc:sldMk cId="2438453614" sldId="316"/>
            <ac:spMk id="3" creationId="{708276BC-A706-40B5-B51D-6AA00A059507}"/>
          </ac:spMkLst>
        </pc:spChg>
      </pc:sldChg>
      <pc:sldChg chg="modSp mod">
        <pc:chgData name="James Young" userId="7f8d7c9cdb576883" providerId="LiveId" clId="{CB16DE9E-3AA6-4238-BE96-44A894DEE4D6}" dt="2026-02-03T19:08:47.092" v="913" actId="20577"/>
        <pc:sldMkLst>
          <pc:docMk/>
          <pc:sldMk cId="2029461572" sldId="317"/>
        </pc:sldMkLst>
        <pc:spChg chg="mod">
          <ac:chgData name="James Young" userId="7f8d7c9cdb576883" providerId="LiveId" clId="{CB16DE9E-3AA6-4238-BE96-44A894DEE4D6}" dt="2026-02-03T19:08:47.092" v="913" actId="20577"/>
          <ac:spMkLst>
            <pc:docMk/>
            <pc:sldMk cId="2029461572" sldId="317"/>
            <ac:spMk id="3" creationId="{708276BC-A706-40B5-B51D-6AA00A059507}"/>
          </ac:spMkLst>
        </pc:spChg>
      </pc:sldChg>
      <pc:sldChg chg="modSp mod">
        <pc:chgData name="James Young" userId="7f8d7c9cdb576883" providerId="LiveId" clId="{CB16DE9E-3AA6-4238-BE96-44A894DEE4D6}" dt="2026-02-03T19:13:18.467" v="927" actId="20577"/>
        <pc:sldMkLst>
          <pc:docMk/>
          <pc:sldMk cId="2535498520" sldId="325"/>
        </pc:sldMkLst>
        <pc:spChg chg="mod">
          <ac:chgData name="James Young" userId="7f8d7c9cdb576883" providerId="LiveId" clId="{CB16DE9E-3AA6-4238-BE96-44A894DEE4D6}" dt="2026-02-03T19:13:18.467" v="927" actId="20577"/>
          <ac:spMkLst>
            <pc:docMk/>
            <pc:sldMk cId="2535498520" sldId="325"/>
            <ac:spMk id="3" creationId="{708276BC-A706-40B5-B51D-6AA00A059507}"/>
          </ac:spMkLst>
        </pc:spChg>
      </pc:sldChg>
      <pc:sldChg chg="modSp mod">
        <pc:chgData name="James Young" userId="7f8d7c9cdb576883" providerId="LiveId" clId="{CB16DE9E-3AA6-4238-BE96-44A894DEE4D6}" dt="2026-02-03T19:01:23.331" v="864" actId="20577"/>
        <pc:sldMkLst>
          <pc:docMk/>
          <pc:sldMk cId="3328950240" sldId="326"/>
        </pc:sldMkLst>
        <pc:spChg chg="mod">
          <ac:chgData name="James Young" userId="7f8d7c9cdb576883" providerId="LiveId" clId="{CB16DE9E-3AA6-4238-BE96-44A894DEE4D6}" dt="2026-02-03T19:01:23.331" v="864" actId="20577"/>
          <ac:spMkLst>
            <pc:docMk/>
            <pc:sldMk cId="3328950240" sldId="326"/>
            <ac:spMk id="3" creationId="{708276BC-A706-40B5-B51D-6AA00A059507}"/>
          </ac:spMkLst>
        </pc:spChg>
      </pc:sldChg>
      <pc:sldChg chg="modSp mod">
        <pc:chgData name="James Young" userId="7f8d7c9cdb576883" providerId="LiveId" clId="{CB16DE9E-3AA6-4238-BE96-44A894DEE4D6}" dt="2026-02-03T19:00:18.919" v="791" actId="27636"/>
        <pc:sldMkLst>
          <pc:docMk/>
          <pc:sldMk cId="1318643211" sldId="327"/>
        </pc:sldMkLst>
        <pc:spChg chg="mod">
          <ac:chgData name="James Young" userId="7f8d7c9cdb576883" providerId="LiveId" clId="{CB16DE9E-3AA6-4238-BE96-44A894DEE4D6}" dt="2026-02-03T19:00:18.919" v="791" actId="27636"/>
          <ac:spMkLst>
            <pc:docMk/>
            <pc:sldMk cId="1318643211" sldId="327"/>
            <ac:spMk id="3" creationId="{708276BC-A706-40B5-B51D-6AA00A059507}"/>
          </ac:spMkLst>
        </pc:spChg>
      </pc:sldChg>
      <pc:sldChg chg="modSp mod">
        <pc:chgData name="James Young" userId="7f8d7c9cdb576883" providerId="LiveId" clId="{CB16DE9E-3AA6-4238-BE96-44A894DEE4D6}" dt="2026-02-03T19:19:21.116" v="959" actId="20577"/>
        <pc:sldMkLst>
          <pc:docMk/>
          <pc:sldMk cId="1699271710" sldId="328"/>
        </pc:sldMkLst>
        <pc:spChg chg="mod">
          <ac:chgData name="James Young" userId="7f8d7c9cdb576883" providerId="LiveId" clId="{CB16DE9E-3AA6-4238-BE96-44A894DEE4D6}" dt="2026-02-03T19:19:21.116" v="959" actId="20577"/>
          <ac:spMkLst>
            <pc:docMk/>
            <pc:sldMk cId="1699271710" sldId="328"/>
            <ac:spMk id="3" creationId="{47C23BCB-1759-F28D-97F8-B973848956E6}"/>
          </ac:spMkLst>
        </pc:spChg>
      </pc:sldChg>
      <pc:sldChg chg="modSp mod">
        <pc:chgData name="James Young" userId="7f8d7c9cdb576883" providerId="LiveId" clId="{CB16DE9E-3AA6-4238-BE96-44A894DEE4D6}" dt="2026-02-03T19:07:14.138" v="912" actId="255"/>
        <pc:sldMkLst>
          <pc:docMk/>
          <pc:sldMk cId="2668487088" sldId="329"/>
        </pc:sldMkLst>
        <pc:spChg chg="mod">
          <ac:chgData name="James Young" userId="7f8d7c9cdb576883" providerId="LiveId" clId="{CB16DE9E-3AA6-4238-BE96-44A894DEE4D6}" dt="2026-02-03T19:07:14.138" v="912" actId="255"/>
          <ac:spMkLst>
            <pc:docMk/>
            <pc:sldMk cId="2668487088" sldId="329"/>
            <ac:spMk id="3" creationId="{94EAE1E5-0222-C976-5259-E9D7C1D6EC53}"/>
          </ac:spMkLst>
        </pc:spChg>
      </pc:sldChg>
      <pc:sldChg chg="modSp add mod">
        <pc:chgData name="James Young" userId="7f8d7c9cdb576883" providerId="LiveId" clId="{CB16DE9E-3AA6-4238-BE96-44A894DEE4D6}" dt="2026-02-03T19:18:41.920" v="957" actId="20577"/>
        <pc:sldMkLst>
          <pc:docMk/>
          <pc:sldMk cId="3689113336" sldId="330"/>
        </pc:sldMkLst>
        <pc:spChg chg="mod">
          <ac:chgData name="James Young" userId="7f8d7c9cdb576883" providerId="LiveId" clId="{CB16DE9E-3AA6-4238-BE96-44A894DEE4D6}" dt="2026-02-03T19:18:41.920" v="957" actId="20577"/>
          <ac:spMkLst>
            <pc:docMk/>
            <pc:sldMk cId="3689113336" sldId="330"/>
            <ac:spMk id="3" creationId="{A650E7CC-9D80-567F-9EB2-62CBC4350160}"/>
          </ac:spMkLst>
        </pc:spChg>
      </pc:sldChg>
      <pc:sldChg chg="modSp add mod">
        <pc:chgData name="James Young" userId="7f8d7c9cdb576883" providerId="LiveId" clId="{CB16DE9E-3AA6-4238-BE96-44A894DEE4D6}" dt="2026-02-03T19:17:17.101" v="947" actId="113"/>
        <pc:sldMkLst>
          <pc:docMk/>
          <pc:sldMk cId="557657711" sldId="331"/>
        </pc:sldMkLst>
        <pc:spChg chg="mod">
          <ac:chgData name="James Young" userId="7f8d7c9cdb576883" providerId="LiveId" clId="{CB16DE9E-3AA6-4238-BE96-44A894DEE4D6}" dt="2026-02-03T19:17:17.101" v="947" actId="113"/>
          <ac:spMkLst>
            <pc:docMk/>
            <pc:sldMk cId="557657711" sldId="331"/>
            <ac:spMk id="3" creationId="{127BF95A-1047-6CCB-18BA-236A8F254514}"/>
          </ac:spMkLst>
        </pc:spChg>
      </pc:sldChg>
      <pc:sldChg chg="modSp add mod">
        <pc:chgData name="James Young" userId="7f8d7c9cdb576883" providerId="LiveId" clId="{CB16DE9E-3AA6-4238-BE96-44A894DEE4D6}" dt="2026-02-03T19:15:58.636" v="928" actId="20577"/>
        <pc:sldMkLst>
          <pc:docMk/>
          <pc:sldMk cId="2795512813" sldId="332"/>
        </pc:sldMkLst>
        <pc:spChg chg="mod">
          <ac:chgData name="James Young" userId="7f8d7c9cdb576883" providerId="LiveId" clId="{CB16DE9E-3AA6-4238-BE96-44A894DEE4D6}" dt="2026-02-03T19:15:58.636" v="928" actId="20577"/>
          <ac:spMkLst>
            <pc:docMk/>
            <pc:sldMk cId="2795512813" sldId="332"/>
            <ac:spMk id="3" creationId="{ADDA950C-012B-0CA9-5B32-8EA45BD453EA}"/>
          </ac:spMkLst>
        </pc:spChg>
      </pc:sldChg>
      <pc:sldChg chg="modSp add mod">
        <pc:chgData name="James Young" userId="7f8d7c9cdb576883" providerId="LiveId" clId="{CB16DE9E-3AA6-4238-BE96-44A894DEE4D6}" dt="2026-02-03T18:42:52.203" v="186" actId="20577"/>
        <pc:sldMkLst>
          <pc:docMk/>
          <pc:sldMk cId="3777454458" sldId="333"/>
        </pc:sldMkLst>
        <pc:spChg chg="mod">
          <ac:chgData name="James Young" userId="7f8d7c9cdb576883" providerId="LiveId" clId="{CB16DE9E-3AA6-4238-BE96-44A894DEE4D6}" dt="2026-02-03T18:42:52.203" v="186" actId="20577"/>
          <ac:spMkLst>
            <pc:docMk/>
            <pc:sldMk cId="3777454458" sldId="333"/>
            <ac:spMk id="3" creationId="{6B41575F-0EA9-94BC-974C-C131937DD042}"/>
          </ac:spMkLst>
        </pc:spChg>
      </pc:sldChg>
      <pc:sldChg chg="modSp add mod">
        <pc:chgData name="James Young" userId="7f8d7c9cdb576883" providerId="LiveId" clId="{CB16DE9E-3AA6-4238-BE96-44A894DEE4D6}" dt="2026-02-03T19:23:47.939" v="1030" actId="20577"/>
        <pc:sldMkLst>
          <pc:docMk/>
          <pc:sldMk cId="498727253" sldId="334"/>
        </pc:sldMkLst>
        <pc:spChg chg="mod">
          <ac:chgData name="James Young" userId="7f8d7c9cdb576883" providerId="LiveId" clId="{CB16DE9E-3AA6-4238-BE96-44A894DEE4D6}" dt="2026-02-03T19:23:47.939" v="1030" actId="20577"/>
          <ac:spMkLst>
            <pc:docMk/>
            <pc:sldMk cId="498727253" sldId="334"/>
            <ac:spMk id="3" creationId="{435CAFCE-A1F5-7C62-8D0A-6E9F9453C972}"/>
          </ac:spMkLst>
        </pc:spChg>
      </pc:sldChg>
      <pc:sldChg chg="modSp add mod">
        <pc:chgData name="James Young" userId="7f8d7c9cdb576883" providerId="LiveId" clId="{CB16DE9E-3AA6-4238-BE96-44A894DEE4D6}" dt="2026-02-03T18:46:44.063" v="269" actId="20577"/>
        <pc:sldMkLst>
          <pc:docMk/>
          <pc:sldMk cId="2214831693" sldId="335"/>
        </pc:sldMkLst>
        <pc:spChg chg="mod">
          <ac:chgData name="James Young" userId="7f8d7c9cdb576883" providerId="LiveId" clId="{CB16DE9E-3AA6-4238-BE96-44A894DEE4D6}" dt="2026-02-03T18:46:44.063" v="269" actId="20577"/>
          <ac:spMkLst>
            <pc:docMk/>
            <pc:sldMk cId="2214831693" sldId="335"/>
            <ac:spMk id="3" creationId="{3D050B6F-E745-F9C1-634E-E02B2A6183B5}"/>
          </ac:spMkLst>
        </pc:spChg>
      </pc:sldChg>
      <pc:sldChg chg="modSp add mod">
        <pc:chgData name="James Young" userId="7f8d7c9cdb576883" providerId="LiveId" clId="{CB16DE9E-3AA6-4238-BE96-44A894DEE4D6}" dt="2026-02-03T19:24:23.600" v="1037" actId="20577"/>
        <pc:sldMkLst>
          <pc:docMk/>
          <pc:sldMk cId="1993085469" sldId="336"/>
        </pc:sldMkLst>
        <pc:spChg chg="mod">
          <ac:chgData name="James Young" userId="7f8d7c9cdb576883" providerId="LiveId" clId="{CB16DE9E-3AA6-4238-BE96-44A894DEE4D6}" dt="2026-02-03T19:24:23.600" v="1037" actId="20577"/>
          <ac:spMkLst>
            <pc:docMk/>
            <pc:sldMk cId="1993085469" sldId="336"/>
            <ac:spMk id="3" creationId="{11FAA7C9-1270-777C-E4F7-0233F90F4AF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2/3/2026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1D2DA8-A72F-0CA3-3C6C-177AAAEA5F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67D63B-3C00-B8A3-4834-8AE9BC96546D}"/>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ADDA950C-012B-0CA9-5B32-8EA45BD453EA}"/>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b="1" dirty="0"/>
              <a:t>1 John 5:4,5 “</a:t>
            </a:r>
            <a:r>
              <a:rPr lang="en-US" sz="3200" dirty="0"/>
              <a:t>For everyone who has been born of God overcomes the world. And this is the victory that has overcome the world—our faith. Who is it that overcomes the world except the one who believes that Jesus is the Son of God?”    </a:t>
            </a:r>
          </a:p>
          <a:p>
            <a:pPr marL="0" indent="0">
              <a:lnSpc>
                <a:spcPct val="107000"/>
              </a:lnSpc>
              <a:spcBef>
                <a:spcPts val="0"/>
              </a:spcBef>
              <a:spcAft>
                <a:spcPts val="600"/>
              </a:spcAft>
              <a:buNone/>
            </a:pPr>
            <a:r>
              <a:rPr lang="en-US" sz="3200" dirty="0"/>
              <a:t>We must be trusting, turning to and obeying the words that God has given us to guide our lives.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955128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F6D640-1A07-9532-9685-A4AFF0209D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B70C5A-7A0C-59DA-11C8-9E0F477C51F2}"/>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127BF95A-1047-6CCB-18BA-236A8F254514}"/>
              </a:ext>
            </a:extLst>
          </p:cNvPr>
          <p:cNvSpPr>
            <a:spLocks noGrp="1"/>
          </p:cNvSpPr>
          <p:nvPr>
            <p:ph idx="1"/>
          </p:nvPr>
        </p:nvSpPr>
        <p:spPr>
          <a:xfrm>
            <a:off x="628650" y="379562"/>
            <a:ext cx="7886700" cy="5891842"/>
          </a:xfrm>
        </p:spPr>
        <p:txBody>
          <a:bodyPr>
            <a:normAutofit/>
          </a:bodyPr>
          <a:lstStyle/>
          <a:p>
            <a:pPr marL="0" indent="0">
              <a:buNone/>
            </a:pPr>
            <a:r>
              <a:rPr lang="en-US" sz="3200" dirty="0"/>
              <a:t>When we find ourselves slipping into old patterns we must trust God’s corrections. </a:t>
            </a:r>
          </a:p>
          <a:p>
            <a:pPr marL="0" indent="0">
              <a:buNone/>
            </a:pPr>
            <a:r>
              <a:rPr lang="en-US" sz="3200" dirty="0"/>
              <a:t>In our story, as time went by, Nehemiah found a community slipping into old patterns. Even rebuilding the temple did not solve their struggle. Sabbaths were ignored. Leaders abused power. Idolatry crept in. Nehemiah discovered empty storerooms and neglected responsibilities in the temple and asked, “Why is the house of God </a:t>
            </a:r>
            <a:r>
              <a:rPr lang="en-US" sz="3200" b="1" dirty="0"/>
              <a:t>neglected</a:t>
            </a:r>
            <a:r>
              <a:rPr lang="en-US" sz="3200" dirty="0"/>
              <a:t>?”</a:t>
            </a:r>
            <a:r>
              <a:rPr lang="en-US" dirty="0"/>
              <a:t>(</a:t>
            </a:r>
            <a:r>
              <a:rPr lang="en-US" sz="2400" dirty="0"/>
              <a:t>Nehemiah 13:11</a:t>
            </a:r>
            <a:r>
              <a:rPr lang="en-US" dirty="0"/>
              <a:t>).   ….</a:t>
            </a:r>
          </a:p>
        </p:txBody>
      </p:sp>
    </p:spTree>
    <p:extLst>
      <p:ext uri="{BB962C8B-B14F-4D97-AF65-F5344CB8AC3E}">
        <p14:creationId xmlns:p14="http://schemas.microsoft.com/office/powerpoint/2010/main" val="5576577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DB3C6F-9DC9-E721-CA9B-FA36BFED5E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368CAB-946D-1083-4E64-944064B37314}"/>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A650E7CC-9D80-567F-9EB2-62CBC4350160}"/>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sz="3200" dirty="0"/>
              <a:t>Not hated. Not rejected. Not abandoned. Not repurposed. Just … neglected.</a:t>
            </a:r>
          </a:p>
          <a:p>
            <a:pPr marL="0" indent="0">
              <a:lnSpc>
                <a:spcPct val="107000"/>
              </a:lnSpc>
              <a:spcBef>
                <a:spcPts val="0"/>
              </a:spcBef>
              <a:spcAft>
                <a:spcPts val="600"/>
              </a:spcAft>
              <a:buNone/>
            </a:pPr>
            <a:r>
              <a:rPr lang="en-US" sz="3200" dirty="0"/>
              <a:t> That is also a quiet danger of </a:t>
            </a:r>
            <a:r>
              <a:rPr lang="en-US" sz="3200" b="1" i="1" dirty="0"/>
              <a:t>compromise</a:t>
            </a:r>
            <a:r>
              <a:rPr lang="en-US" sz="3200" dirty="0"/>
              <a:t>.    It does not announce its arrival. It seeps into routines unnoticed. It justifies itself through busyness, stress, or fatigue. And over time, little compromises become devastating decline. Neglect slowly destroys until its victims are defeated. But time and again, God calls His people back - He calls them to action by giving them a vision for the future:</a:t>
            </a:r>
            <a:r>
              <a:rPr lang="en-US" dirty="0"/>
              <a:t> ….</a:t>
            </a:r>
            <a:endParaRPr lang="en-US" sz="20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891133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DEDD09-652C-8239-6F62-245AB61396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6177BA-5CE7-CF4B-7333-4BEBDCCD87A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7C23BCB-1759-F28D-97F8-B973848956E6}"/>
              </a:ext>
            </a:extLst>
          </p:cNvPr>
          <p:cNvSpPr>
            <a:spLocks noGrp="1"/>
          </p:cNvSpPr>
          <p:nvPr>
            <p:ph idx="1"/>
          </p:nvPr>
        </p:nvSpPr>
        <p:spPr>
          <a:xfrm>
            <a:off x="628650" y="379562"/>
            <a:ext cx="7886700" cy="5891842"/>
          </a:xfrm>
        </p:spPr>
        <p:txBody>
          <a:bodyPr>
            <a:normAutofit/>
          </a:bodyPr>
          <a:lstStyle/>
          <a:p>
            <a:pPr marL="0" indent="0">
              <a:buNone/>
            </a:pPr>
            <a:r>
              <a:rPr lang="en-US" sz="3200" dirty="0"/>
              <a:t>“But now be strong … and work. For I am with you … The glory of this present house will be greater than the glory of the former house … And in this place, I will grant peace” (Haggai 2:4-9). </a:t>
            </a:r>
          </a:p>
          <a:p>
            <a:pPr marL="0" indent="0">
              <a:buNone/>
            </a:pPr>
            <a:r>
              <a:rPr lang="en-US" sz="3200" dirty="0"/>
              <a:t>The Lord reminded them that He had a good plan. Peace was within their reach if they regained their focus and joined together with Him in His work. </a:t>
            </a:r>
            <a:r>
              <a:rPr lang="en-US" sz="1200" dirty="0">
                <a:solidFill>
                  <a:srgbClr val="00B050"/>
                </a:solidFill>
              </a:rPr>
              <a:t>       God’s path = God’s work          2 Tim</a:t>
            </a:r>
            <a:r>
              <a:rPr lang="en-US" sz="3200" dirty="0"/>
              <a:t> </a:t>
            </a:r>
          </a:p>
          <a:p>
            <a:pPr marL="0" indent="0">
              <a:lnSpc>
                <a:spcPct val="107000"/>
              </a:lnSpc>
              <a:spcBef>
                <a:spcPts val="0"/>
              </a:spcBef>
              <a:spcAft>
                <a:spcPts val="600"/>
              </a:spcAft>
              <a:buNone/>
            </a:pPr>
            <a:endParaRPr lang="en-US" sz="36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992717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76BFF7-F6E5-2E41-9381-874D4807D9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3F80DF-8DB1-4C1B-1E2C-8A91C3C85FFA}"/>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35CAFCE-A1F5-7C62-8D0A-6E9F9453C972}"/>
              </a:ext>
            </a:extLst>
          </p:cNvPr>
          <p:cNvSpPr>
            <a:spLocks noGrp="1"/>
          </p:cNvSpPr>
          <p:nvPr>
            <p:ph idx="1"/>
          </p:nvPr>
        </p:nvSpPr>
        <p:spPr>
          <a:xfrm>
            <a:off x="628650" y="379562"/>
            <a:ext cx="7886700" cy="5891842"/>
          </a:xfrm>
        </p:spPr>
        <p:txBody>
          <a:bodyPr>
            <a:normAutofit/>
          </a:bodyPr>
          <a:lstStyle/>
          <a:p>
            <a:pPr marL="0" indent="0">
              <a:buNone/>
            </a:pPr>
            <a:r>
              <a:rPr lang="en-US" sz="3200" b="1" dirty="0"/>
              <a:t>2 Tim 3:16,17 </a:t>
            </a:r>
            <a:r>
              <a:rPr lang="en-US" sz="3200" dirty="0"/>
              <a:t>“all Scripture is inspired by God and profitable for teaching, for reproof, for correction, for training in righteousness so that the man of God may be adequate, </a:t>
            </a:r>
            <a:r>
              <a:rPr lang="en-US" sz="3200" dirty="0">
                <a:solidFill>
                  <a:srgbClr val="FF0000"/>
                </a:solidFill>
              </a:rPr>
              <a:t>equipped for every good work</a:t>
            </a:r>
            <a:r>
              <a:rPr lang="en-US" sz="3200" dirty="0"/>
              <a:t>.”    </a:t>
            </a:r>
          </a:p>
          <a:p>
            <a:pPr marL="0" indent="0">
              <a:buNone/>
            </a:pPr>
            <a:r>
              <a:rPr lang="en-US" sz="3200" dirty="0"/>
              <a:t>Let  </a:t>
            </a:r>
            <a:r>
              <a:rPr lang="en-US" sz="3200" b="1" dirty="0"/>
              <a:t>us</a:t>
            </a:r>
            <a:r>
              <a:rPr lang="en-US" sz="3200" dirty="0"/>
              <a:t>  engage in the Lord’s work! </a:t>
            </a:r>
          </a:p>
          <a:p>
            <a:pPr marL="0" indent="0">
              <a:buNone/>
            </a:pPr>
            <a:endParaRPr lang="en-US" sz="3200" dirty="0"/>
          </a:p>
          <a:p>
            <a:pPr marL="0" indent="0">
              <a:buNone/>
            </a:pPr>
            <a:r>
              <a:rPr lang="en-US" sz="3200" dirty="0"/>
              <a:t>In Israel’s struggles/failures they were not running from God but wandered away. His response to them was tender: “Return to me, and I will return to you” (</a:t>
            </a:r>
            <a:r>
              <a:rPr lang="en-US" sz="2400" dirty="0"/>
              <a:t>Malachi 3:7; Zechariah 1:3</a:t>
            </a:r>
            <a:r>
              <a:rPr lang="en-US" sz="3200" dirty="0"/>
              <a:t>).</a:t>
            </a:r>
            <a:r>
              <a:rPr lang="en-US" dirty="0"/>
              <a:t>    ….  </a:t>
            </a:r>
          </a:p>
          <a:p>
            <a:pPr marL="0" indent="0">
              <a:lnSpc>
                <a:spcPct val="107000"/>
              </a:lnSpc>
              <a:spcBef>
                <a:spcPts val="0"/>
              </a:spcBef>
              <a:spcAft>
                <a:spcPts val="600"/>
              </a:spcAft>
              <a:buNone/>
            </a:pPr>
            <a:endParaRPr lang="en-US" sz="36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987272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DBE289-B89E-0912-E6D1-66E20A35D9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ADF3E0-CF2A-A5B3-8263-07468AAAFD5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11FAA7C9-1270-777C-E4F7-0233F90F4AF4}"/>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sz="3200" dirty="0"/>
              <a:t>This is not the voice of an angry judge, but of a loving Father calling His children home again exactly as we see portrayed in the parable of the Prodigal Son.  </a:t>
            </a:r>
            <a:r>
              <a:rPr lang="en-US" sz="3200"/>
              <a:t>Like this son, </a:t>
            </a:r>
            <a:r>
              <a:rPr lang="en-US" sz="3200" dirty="0"/>
              <a:t>we must </a:t>
            </a:r>
            <a:r>
              <a:rPr lang="en-US" sz="3200"/>
              <a:t>continually seek </a:t>
            </a:r>
            <a:r>
              <a:rPr lang="en-US" sz="3200" dirty="0"/>
              <a:t>to align our hearts with God’s heart daily! </a:t>
            </a:r>
          </a:p>
          <a:p>
            <a:pPr marL="0" indent="0">
              <a:lnSpc>
                <a:spcPct val="107000"/>
              </a:lnSpc>
              <a:spcBef>
                <a:spcPts val="0"/>
              </a:spcBef>
              <a:spcAft>
                <a:spcPts val="600"/>
              </a:spcAft>
              <a:buNone/>
            </a:pPr>
            <a:r>
              <a:rPr lang="en-US" sz="3200" b="1" dirty="0"/>
              <a:t>Luke 9:23 “</a:t>
            </a:r>
            <a:r>
              <a:rPr lang="en-US" sz="3200" dirty="0"/>
              <a:t>Then he said to them all: “Whoever wants to be My disciple must deny themselves and </a:t>
            </a:r>
            <a:r>
              <a:rPr lang="en-US" sz="3200" b="1" dirty="0"/>
              <a:t>take up their cross daily</a:t>
            </a:r>
            <a:r>
              <a:rPr lang="en-US" sz="3200" dirty="0"/>
              <a:t> and follow Me.” </a:t>
            </a:r>
          </a:p>
          <a:p>
            <a:pPr marL="0" indent="0">
              <a:lnSpc>
                <a:spcPct val="107000"/>
              </a:lnSpc>
              <a:spcBef>
                <a:spcPts val="0"/>
              </a:spcBef>
              <a:spcAft>
                <a:spcPts val="600"/>
              </a:spcAft>
              <a:buNone/>
            </a:pPr>
            <a:r>
              <a:rPr lang="en-US" sz="3200" dirty="0"/>
              <a:t>Our journey with the Lord is a </a:t>
            </a:r>
            <a:r>
              <a:rPr lang="en-US" sz="3200" b="1" dirty="0"/>
              <a:t>daily</a:t>
            </a:r>
            <a:r>
              <a:rPr lang="en-US" sz="3200" dirty="0"/>
              <a:t> effort….</a:t>
            </a:r>
          </a:p>
        </p:txBody>
      </p:sp>
    </p:spTree>
    <p:extLst>
      <p:ext uri="{BB962C8B-B14F-4D97-AF65-F5344CB8AC3E}">
        <p14:creationId xmlns:p14="http://schemas.microsoft.com/office/powerpoint/2010/main" val="19930854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F99BB2-545F-2FAF-F3C5-65EE7EC9DD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678735-825D-6265-6D8B-BDD3BE0CDD32}"/>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3D050B6F-E745-F9C1-634E-E02B2A6183B5}"/>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Israel’s journey reminds us that faithfulness is not measured by simply getting out of Babylon—it is about allowing God to get Babylon out of us. God does not expect flawless devotion; He desires continuous transformation, daily returning to Him. The Lord understands our distractions, our disappointments, our weariness—but He also refuses to let us settle for a faith that is fading.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148316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231782-C771-A38A-66A4-262B6D8C82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52A443-788B-AFA4-8EA9-41098E8AB77F}"/>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B41575F-0EA9-94BC-974C-C131937DD042}"/>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He continually invites us toward life, renewal, and intimacy with Him. Continuing with the Lord is a lifelong journey of accepting His invitation to trust Him. And through it all, He meets us every step of the way.      *</a:t>
            </a:r>
            <a:endParaRPr lang="en-US" sz="32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774544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r>
              <a:rPr lang="en-US" sz="3600" b="1" dirty="0"/>
              <a:t>Are We Still Living in Babylon</a:t>
            </a:r>
            <a:r>
              <a:rPr lang="en-US" b="1" dirty="0"/>
              <a:t>?     </a:t>
            </a:r>
            <a:endParaRPr lang="en-US" dirty="0"/>
          </a:p>
          <a:p>
            <a:pPr marL="0" indent="0">
              <a:buNone/>
            </a:pPr>
            <a:endParaRPr lang="en-US" b="1" dirty="0"/>
          </a:p>
          <a:p>
            <a:pPr marL="0" indent="0" algn="ctr">
              <a:buNone/>
            </a:pPr>
            <a:r>
              <a:rPr lang="en-US" b="1" dirty="0"/>
              <a:t>Romans 12:2    “</a:t>
            </a:r>
            <a:r>
              <a:rPr lang="en-US" dirty="0"/>
              <a:t>And do not be conformed to this world, but be transformed by the renewing of your mind …”</a:t>
            </a:r>
          </a:p>
          <a:p>
            <a:pPr marL="0" indent="0" algn="ctr">
              <a:buNone/>
            </a:pPr>
            <a:endParaRPr lang="en-US" dirty="0"/>
          </a:p>
          <a:p>
            <a:pPr marL="0" marR="0" algn="ctr">
              <a:lnSpc>
                <a:spcPct val="115000"/>
              </a:lnSpc>
              <a:spcAft>
                <a:spcPts val="800"/>
              </a:spcAft>
              <a:buNone/>
            </a:pPr>
            <a:r>
              <a:rPr lang="en-US" i="1" dirty="0"/>
              <a:t>Taken from an article by </a:t>
            </a:r>
            <a:r>
              <a:rPr lang="en-US" dirty="0"/>
              <a:t> Dr. David Talley</a:t>
            </a: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a:p>
            <a:pPr marL="0" indent="0" algn="ctr">
              <a:lnSpc>
                <a:spcPct val="106000"/>
              </a:lnSpc>
              <a:spcBef>
                <a:spcPts val="0"/>
              </a:spcBef>
              <a:spcAft>
                <a:spcPts val="563"/>
              </a:spcAft>
              <a:buNone/>
            </a:pPr>
            <a:r>
              <a:rPr lang="en-US" sz="1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Babylon conquered Israel       70 yrs</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sz="3200" b="1" dirty="0"/>
              <a:t>Ezra 1:1-3   </a:t>
            </a:r>
            <a:r>
              <a:rPr lang="en-US" sz="3200" dirty="0"/>
              <a:t>“Now in the first year of Cyrus King of Persia, in order to fulfill the word of the Lord by the mouth of Jeremiah, the Lord stirred up the spirit of Cyrus so that he sent a proclamation throughout all of his kingdom, and also put it into writing, saying: ‘… the Lord, the God of heaven, has appointed me to build Him a house in Jerusalem, which is in Judah. Whoever there is among you of all His people may go up to Jerusalem and rebuild the house of the Lord, the God of Israel: He is the God who is in Jerusalem.’”</a:t>
            </a:r>
            <a:r>
              <a:rPr lang="en-US" dirty="0"/>
              <a:t> </a:t>
            </a:r>
            <a:r>
              <a:rPr lang="en-US" sz="1200" dirty="0">
                <a:solidFill>
                  <a:srgbClr val="00B050"/>
                </a:solidFill>
              </a:rPr>
              <a:t>shorter story = many return</a:t>
            </a:r>
            <a:endParaRPr lang="en-US" dirty="0"/>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sz="3200" b="1" dirty="0"/>
              <a:t>Ezra 3:10,11     </a:t>
            </a:r>
            <a:r>
              <a:rPr lang="en-US" sz="3200" dirty="0"/>
              <a:t>“Now when the builders had laid the foundation of the temple of the Lord, the priests stood in their apparel with trumpets, and the Levites, the Sons of Asap, with cymbals, to praise the Lord according to the directions of Kind David of Israel. They sang, praising and giving thanks to the Lord, saying, ‘For He is good, for His loving-kindness is upon Israel forever.’ And all the people shouted with a great shout when they praised the Lord because the foundation of the house of the Lord was </a:t>
            </a:r>
            <a:r>
              <a:rPr lang="en-US" sz="3200" dirty="0" err="1"/>
              <a:t>laid.”</a:t>
            </a:r>
            <a:r>
              <a:rPr lang="en-US" sz="1200" dirty="0" err="1">
                <a:solidFill>
                  <a:srgbClr val="00B050"/>
                </a:solidFill>
              </a:rPr>
              <a:t>going</a:t>
            </a:r>
            <a:r>
              <a:rPr lang="en-US" sz="1200" dirty="0">
                <a:solidFill>
                  <a:srgbClr val="00B050"/>
                </a:solidFill>
              </a:rPr>
              <a:t> great -   life happens     adversaries   disrupt/distract    yrs later</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b="1" dirty="0"/>
              <a:t>Haggai 1:4  “</a:t>
            </a:r>
            <a:r>
              <a:rPr lang="en-US" sz="3200" dirty="0"/>
              <a:t>Is it time for you yourselves to dwell in your paneled houses while this house (</a:t>
            </a:r>
            <a:r>
              <a:rPr lang="en-US" sz="3000" i="1" dirty="0"/>
              <a:t>of the Lord</a:t>
            </a:r>
            <a:r>
              <a:rPr lang="en-US" sz="3200" dirty="0"/>
              <a:t>) lies desolate?”</a:t>
            </a:r>
            <a:r>
              <a:rPr lang="en-US" sz="1200" dirty="0">
                <a:solidFill>
                  <a:srgbClr val="00B050"/>
                </a:solidFill>
              </a:rPr>
              <a:t>  </a:t>
            </a:r>
          </a:p>
          <a:p>
            <a:pPr marL="0" indent="0">
              <a:lnSpc>
                <a:spcPct val="107000"/>
              </a:lnSpc>
              <a:spcBef>
                <a:spcPts val="0"/>
              </a:spcBef>
              <a:spcAft>
                <a:spcPts val="600"/>
              </a:spcAft>
              <a:buNone/>
            </a:pPr>
            <a:r>
              <a:rPr lang="en-US" sz="1200" dirty="0">
                <a:solidFill>
                  <a:srgbClr val="00B050"/>
                </a:solidFill>
              </a:rPr>
              <a:t>Distracted       external/internal pressures      self-focused           familiar = Sower Parable</a:t>
            </a:r>
          </a:p>
          <a:p>
            <a:pPr marL="0" indent="0">
              <a:lnSpc>
                <a:spcPct val="107000"/>
              </a:lnSpc>
              <a:spcBef>
                <a:spcPts val="0"/>
              </a:spcBef>
              <a:spcAft>
                <a:spcPts val="600"/>
              </a:spcAft>
              <a:buNone/>
            </a:pPr>
            <a:endParaRPr lang="en-US" sz="3200" dirty="0"/>
          </a:p>
          <a:p>
            <a:pPr marL="0" indent="0">
              <a:lnSpc>
                <a:spcPct val="107000"/>
              </a:lnSpc>
              <a:spcBef>
                <a:spcPts val="0"/>
              </a:spcBef>
              <a:spcAft>
                <a:spcPts val="600"/>
              </a:spcAft>
              <a:buNone/>
            </a:pPr>
            <a:endParaRPr lang="en-US" sz="3200" dirty="0"/>
          </a:p>
          <a:p>
            <a:pPr marL="0" indent="0">
              <a:lnSpc>
                <a:spcPct val="107000"/>
              </a:lnSpc>
              <a:spcBef>
                <a:spcPts val="0"/>
              </a:spcBef>
              <a:spcAft>
                <a:spcPts val="600"/>
              </a:spcAft>
              <a:buNone/>
            </a:pPr>
            <a:r>
              <a:rPr lang="en-US" sz="3200" b="1" dirty="0"/>
              <a:t>Mtt 13:22 “</a:t>
            </a:r>
            <a:r>
              <a:rPr lang="en-US" sz="3200" dirty="0"/>
              <a:t>And the one on whom seed was sown among the thorns, this is the man who hears the word, and the worry of the world and the deceitfulness of wealth choke the word, and it becomes unfruitful.”</a:t>
            </a:r>
            <a:r>
              <a:rPr lang="en-US" sz="1200" dirty="0">
                <a:solidFill>
                  <a:srgbClr val="00B050"/>
                </a:solidFill>
              </a:rPr>
              <a:t> no rebellion - distraction</a:t>
            </a:r>
            <a:endParaRPr lang="en-US" sz="3200" dirty="0"/>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lnSpcReduction="10000"/>
          </a:bodyPr>
          <a:lstStyle/>
          <a:p>
            <a:pPr marL="0" indent="0">
              <a:buNone/>
            </a:pPr>
            <a:r>
              <a:rPr lang="en-US" sz="3500" dirty="0"/>
              <a:t>Spiritual struggles rarely begin with open rebellion but rather when our eyes begin to wander, when responsibilities crowd out prayer and bible studies and when weariness supplants worship. </a:t>
            </a:r>
          </a:p>
          <a:p>
            <a:pPr marL="0" indent="0">
              <a:buNone/>
            </a:pPr>
            <a:r>
              <a:rPr lang="en-US" sz="3500" b="1" dirty="0"/>
              <a:t>Gal 5:16 “</a:t>
            </a:r>
            <a:r>
              <a:rPr lang="en-US" sz="3500" dirty="0"/>
              <a:t>But I say, </a:t>
            </a:r>
            <a:r>
              <a:rPr lang="en-US" sz="3500" b="1" dirty="0"/>
              <a:t>walk by the Spirit</a:t>
            </a:r>
            <a:r>
              <a:rPr lang="en-US" sz="3500" dirty="0"/>
              <a:t>, and you will not carry out the desire of the flesh.”          </a:t>
            </a:r>
            <a:r>
              <a:rPr lang="en-US" sz="3500" b="1" dirty="0"/>
              <a:t>Eph 4:14,15 “</a:t>
            </a:r>
            <a:r>
              <a:rPr lang="en-US" sz="3500" dirty="0"/>
              <a:t>As a result, we are no longer to be children, tossed here and there by waves and carried about by every wind of doctrine, by the trickery of men, craftiness in deceitful scheming; but speaking in the truth of love – </a:t>
            </a:r>
            <a:r>
              <a:rPr lang="en-US" sz="3500" b="1" dirty="0"/>
              <a:t>we are to grow up in all aspects into Him</a:t>
            </a:r>
            <a:r>
              <a:rPr lang="en-US" sz="3500" dirty="0"/>
              <a:t> who is the head, even Christ.”</a:t>
            </a:r>
            <a:r>
              <a:rPr lang="en-US" sz="3600" dirty="0">
                <a:solidFill>
                  <a:srgbClr val="00B050"/>
                </a:solidFill>
              </a:rPr>
              <a:t> </a:t>
            </a:r>
            <a:r>
              <a:rPr lang="en-US" sz="1200" dirty="0">
                <a:solidFill>
                  <a:srgbClr val="00B050"/>
                </a:solidFill>
              </a:rPr>
              <a:t>world = focus, devotion, commitment                                 Lord’s path = rely on His strength/guidance   = abundant</a:t>
            </a:r>
            <a:r>
              <a:rPr lang="en-US" sz="1200" dirty="0"/>
              <a:t>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b="1" dirty="0"/>
              <a:t>Eph 6:12,13,18 “</a:t>
            </a:r>
            <a:r>
              <a:rPr lang="en-US" sz="3200" dirty="0"/>
              <a:t>For our struggle is not against flesh and blood, but against the rulers, against the powers, against the world forces of this darkness, against the heavenly places. Therefore, take up the </a:t>
            </a:r>
            <a:r>
              <a:rPr lang="en-US" sz="3200" b="1" dirty="0"/>
              <a:t>full armor of God</a:t>
            </a:r>
            <a:r>
              <a:rPr lang="en-US" sz="3200" dirty="0"/>
              <a:t>, so that you will be able to resist in the evil day, and having done everything, to stand firm. With all prayer and petition pray at all times in the Spirit, and with this in view, be on the alert with all perseverance and petition         </a:t>
            </a:r>
            <a:r>
              <a:rPr lang="en-US" sz="3200" b="1" dirty="0"/>
              <a:t>for all</a:t>
            </a:r>
            <a:r>
              <a:rPr lang="en-US" sz="3200" dirty="0"/>
              <a:t> </a:t>
            </a:r>
            <a:r>
              <a:rPr lang="en-US" sz="3200" b="1" dirty="0"/>
              <a:t>the saints</a:t>
            </a:r>
            <a:r>
              <a:rPr lang="en-US" sz="3200" dirty="0"/>
              <a:t>.”</a:t>
            </a:r>
            <a:r>
              <a:rPr lang="en-US" sz="1200" dirty="0">
                <a:solidFill>
                  <a:srgbClr val="00B050"/>
                </a:solidFill>
              </a:rPr>
              <a:t> armor = resist devil     prayers for all   = enjoy Lord’s abundant life</a:t>
            </a:r>
            <a:endParaRPr lang="en-US" sz="3200"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God reminded Israel that they were HIS people through His priests and prophets. </a:t>
            </a:r>
          </a:p>
          <a:p>
            <a:pPr marL="0" indent="0">
              <a:lnSpc>
                <a:spcPct val="107000"/>
              </a:lnSpc>
              <a:spcBef>
                <a:spcPts val="0"/>
              </a:spcBef>
              <a:spcAft>
                <a:spcPts val="600"/>
              </a:spcAft>
              <a:buNone/>
            </a:pPr>
            <a:r>
              <a:rPr lang="en-US" sz="3200" b="1" dirty="0"/>
              <a:t>Zechariah 4:6 “</a:t>
            </a:r>
            <a:r>
              <a:rPr lang="en-US" sz="3200" dirty="0"/>
              <a:t>Not by might nor by power, but by My Spirit,’ says the Lord”               </a:t>
            </a:r>
          </a:p>
          <a:p>
            <a:pPr marL="0" indent="0">
              <a:lnSpc>
                <a:spcPct val="107000"/>
              </a:lnSpc>
              <a:spcBef>
                <a:spcPts val="0"/>
              </a:spcBef>
              <a:spcAft>
                <a:spcPts val="600"/>
              </a:spcAft>
              <a:buNone/>
            </a:pPr>
            <a:r>
              <a:rPr lang="en-US" sz="3200" b="1" dirty="0"/>
              <a:t>John 16:33 “</a:t>
            </a:r>
            <a:r>
              <a:rPr lang="en-US" sz="3200" dirty="0"/>
              <a:t>These things I have spoken to you, that in Me you may have peace. In the world you will have tribulation, but be of good cheer -  </a:t>
            </a:r>
            <a:r>
              <a:rPr lang="en-US" sz="3200" b="1" dirty="0"/>
              <a:t>I have overcome the world</a:t>
            </a:r>
            <a:r>
              <a:rPr lang="en-US" sz="3200" dirty="0"/>
              <a:t>.”     ….</a:t>
            </a: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5B2D5-E82F-B5E7-DBA3-56B871E3DF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427EEC-0E22-FE1B-4B41-33B406BF5D9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4EAE1E5-0222-C976-5259-E9D7C1D6EC53}"/>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Weakness becomes the perfect stage for God’s strength. In their weakness the Spirit would carry them and the work forward (</a:t>
            </a:r>
            <a:r>
              <a:rPr lang="en-US" sz="3000" i="1" dirty="0"/>
              <a:t>Paul’s thorn in the flesh</a:t>
            </a:r>
            <a:r>
              <a:rPr lang="en-US" sz="3200" dirty="0"/>
              <a:t>). God’s work, done in His ways, accomplishes His purposes. Transformation is not about human effort—it is about trusting Him.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8487088"/>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449</TotalTime>
  <Words>1379</Words>
  <Application>Microsoft Office PowerPoint</Application>
  <PresentationFormat>On-screen Show (4:3)</PresentationFormat>
  <Paragraphs>40</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54</cp:revision>
  <dcterms:created xsi:type="dcterms:W3CDTF">2019-04-11T15:26:57Z</dcterms:created>
  <dcterms:modified xsi:type="dcterms:W3CDTF">2026-02-03T19:24:26Z</dcterms:modified>
</cp:coreProperties>
</file>