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33" r:id="rId9"/>
    <p:sldId id="332" r:id="rId10"/>
    <p:sldId id="331" r:id="rId11"/>
    <p:sldId id="330" r:id="rId12"/>
    <p:sldId id="325" r:id="rId13"/>
    <p:sldId id="329" r:id="rId14"/>
    <p:sldId id="335" r:id="rId15"/>
    <p:sldId id="334" r:id="rId16"/>
    <p:sldId id="328"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1BE404-4FB3-4BA3-9F3D-1B093441970E}" v="17" dt="2026-02-12T21:44:46.6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modSld">
      <pc:chgData name="James Young" userId="7f8d7c9cdb576883" providerId="LiveId" clId="{CB16DE9E-3AA6-4238-BE96-44A894DEE4D6}" dt="2026-02-12T21:46:09.183" v="579" actId="20577"/>
      <pc:docMkLst>
        <pc:docMk/>
      </pc:docMkLst>
      <pc:sldChg chg="modSp mod">
        <pc:chgData name="James Young" userId="7f8d7c9cdb576883" providerId="LiveId" clId="{CB16DE9E-3AA6-4238-BE96-44A894DEE4D6}" dt="2026-02-12T21:16:20.420" v="9" actId="113"/>
        <pc:sldMkLst>
          <pc:docMk/>
          <pc:sldMk cId="2838560389" sldId="296"/>
        </pc:sldMkLst>
        <pc:spChg chg="mod">
          <ac:chgData name="James Young" userId="7f8d7c9cdb576883" providerId="LiveId" clId="{CB16DE9E-3AA6-4238-BE96-44A894DEE4D6}" dt="2026-02-12T21:16:20.420" v="9" actId="113"/>
          <ac:spMkLst>
            <pc:docMk/>
            <pc:sldMk cId="2838560389" sldId="296"/>
            <ac:spMk id="3" creationId="{708276BC-A706-40B5-B51D-6AA00A059507}"/>
          </ac:spMkLst>
        </pc:spChg>
      </pc:sldChg>
      <pc:sldChg chg="modSp mod">
        <pc:chgData name="James Young" userId="7f8d7c9cdb576883" providerId="LiveId" clId="{CB16DE9E-3AA6-4238-BE96-44A894DEE4D6}" dt="2026-02-12T21:22:41.101" v="98" actId="255"/>
        <pc:sldMkLst>
          <pc:docMk/>
          <pc:sldMk cId="3390102180" sldId="311"/>
        </pc:sldMkLst>
        <pc:spChg chg="mod">
          <ac:chgData name="James Young" userId="7f8d7c9cdb576883" providerId="LiveId" clId="{CB16DE9E-3AA6-4238-BE96-44A894DEE4D6}" dt="2026-02-12T21:22:41.101" v="98" actId="255"/>
          <ac:spMkLst>
            <pc:docMk/>
            <pc:sldMk cId="3390102180" sldId="311"/>
            <ac:spMk id="3" creationId="{708276BC-A706-40B5-B51D-6AA00A059507}"/>
          </ac:spMkLst>
        </pc:spChg>
      </pc:sldChg>
      <pc:sldChg chg="modSp mod">
        <pc:chgData name="James Young" userId="7f8d7c9cdb576883" providerId="LiveId" clId="{CB16DE9E-3AA6-4238-BE96-44A894DEE4D6}" dt="2026-02-12T21:18:33.263" v="26" actId="207"/>
        <pc:sldMkLst>
          <pc:docMk/>
          <pc:sldMk cId="2438453614" sldId="316"/>
        </pc:sldMkLst>
        <pc:spChg chg="mod">
          <ac:chgData name="James Young" userId="7f8d7c9cdb576883" providerId="LiveId" clId="{CB16DE9E-3AA6-4238-BE96-44A894DEE4D6}" dt="2026-02-12T21:18:33.263" v="26" actId="207"/>
          <ac:spMkLst>
            <pc:docMk/>
            <pc:sldMk cId="2438453614" sldId="316"/>
            <ac:spMk id="3" creationId="{708276BC-A706-40B5-B51D-6AA00A059507}"/>
          </ac:spMkLst>
        </pc:spChg>
      </pc:sldChg>
      <pc:sldChg chg="modSp mod">
        <pc:chgData name="James Young" userId="7f8d7c9cdb576883" providerId="LiveId" clId="{CB16DE9E-3AA6-4238-BE96-44A894DEE4D6}" dt="2026-02-12T21:18:40.891" v="30" actId="6549"/>
        <pc:sldMkLst>
          <pc:docMk/>
          <pc:sldMk cId="2029461572" sldId="317"/>
        </pc:sldMkLst>
        <pc:spChg chg="mod">
          <ac:chgData name="James Young" userId="7f8d7c9cdb576883" providerId="LiveId" clId="{CB16DE9E-3AA6-4238-BE96-44A894DEE4D6}" dt="2026-02-12T21:18:40.891" v="30" actId="6549"/>
          <ac:spMkLst>
            <pc:docMk/>
            <pc:sldMk cId="2029461572" sldId="317"/>
            <ac:spMk id="3" creationId="{708276BC-A706-40B5-B51D-6AA00A059507}"/>
          </ac:spMkLst>
        </pc:spChg>
      </pc:sldChg>
      <pc:sldChg chg="modSp mod">
        <pc:chgData name="James Young" userId="7f8d7c9cdb576883" providerId="LiveId" clId="{CB16DE9E-3AA6-4238-BE96-44A894DEE4D6}" dt="2026-02-12T21:38:15.375" v="430" actId="20577"/>
        <pc:sldMkLst>
          <pc:docMk/>
          <pc:sldMk cId="2535498520" sldId="325"/>
        </pc:sldMkLst>
        <pc:spChg chg="mod">
          <ac:chgData name="James Young" userId="7f8d7c9cdb576883" providerId="LiveId" clId="{CB16DE9E-3AA6-4238-BE96-44A894DEE4D6}" dt="2026-02-12T21:38:15.375" v="430" actId="20577"/>
          <ac:spMkLst>
            <pc:docMk/>
            <pc:sldMk cId="2535498520" sldId="325"/>
            <ac:spMk id="3" creationId="{708276BC-A706-40B5-B51D-6AA00A059507}"/>
          </ac:spMkLst>
        </pc:spChg>
      </pc:sldChg>
      <pc:sldChg chg="modSp mod">
        <pc:chgData name="James Young" userId="7f8d7c9cdb576883" providerId="LiveId" clId="{CB16DE9E-3AA6-4238-BE96-44A894DEE4D6}" dt="2026-02-12T21:27:04.545" v="271" actId="20577"/>
        <pc:sldMkLst>
          <pc:docMk/>
          <pc:sldMk cId="3328950240" sldId="326"/>
        </pc:sldMkLst>
        <pc:spChg chg="mod">
          <ac:chgData name="James Young" userId="7f8d7c9cdb576883" providerId="LiveId" clId="{CB16DE9E-3AA6-4238-BE96-44A894DEE4D6}" dt="2026-02-12T21:27:04.545" v="271" actId="20577"/>
          <ac:spMkLst>
            <pc:docMk/>
            <pc:sldMk cId="3328950240" sldId="326"/>
            <ac:spMk id="3" creationId="{708276BC-A706-40B5-B51D-6AA00A059507}"/>
          </ac:spMkLst>
        </pc:spChg>
      </pc:sldChg>
      <pc:sldChg chg="modSp mod">
        <pc:chgData name="James Young" userId="7f8d7c9cdb576883" providerId="LiveId" clId="{CB16DE9E-3AA6-4238-BE96-44A894DEE4D6}" dt="2026-02-12T21:24:36.918" v="194" actId="20577"/>
        <pc:sldMkLst>
          <pc:docMk/>
          <pc:sldMk cId="1318643211" sldId="327"/>
        </pc:sldMkLst>
        <pc:spChg chg="mod">
          <ac:chgData name="James Young" userId="7f8d7c9cdb576883" providerId="LiveId" clId="{CB16DE9E-3AA6-4238-BE96-44A894DEE4D6}" dt="2026-02-12T21:24:36.918" v="194" actId="20577"/>
          <ac:spMkLst>
            <pc:docMk/>
            <pc:sldMk cId="1318643211" sldId="327"/>
            <ac:spMk id="3" creationId="{708276BC-A706-40B5-B51D-6AA00A059507}"/>
          </ac:spMkLst>
        </pc:spChg>
      </pc:sldChg>
      <pc:sldChg chg="modSp mod">
        <pc:chgData name="James Young" userId="7f8d7c9cdb576883" providerId="LiveId" clId="{CB16DE9E-3AA6-4238-BE96-44A894DEE4D6}" dt="2026-02-12T21:46:09.183" v="579" actId="20577"/>
        <pc:sldMkLst>
          <pc:docMk/>
          <pc:sldMk cId="1699271710" sldId="328"/>
        </pc:sldMkLst>
        <pc:spChg chg="mod">
          <ac:chgData name="James Young" userId="7f8d7c9cdb576883" providerId="LiveId" clId="{CB16DE9E-3AA6-4238-BE96-44A894DEE4D6}" dt="2026-02-12T21:46:09.183" v="579" actId="20577"/>
          <ac:spMkLst>
            <pc:docMk/>
            <pc:sldMk cId="1699271710" sldId="328"/>
            <ac:spMk id="3" creationId="{47C23BCB-1759-F28D-97F8-B973848956E6}"/>
          </ac:spMkLst>
        </pc:spChg>
      </pc:sldChg>
      <pc:sldChg chg="modSp mod">
        <pc:chgData name="James Young" userId="7f8d7c9cdb576883" providerId="LiveId" clId="{CB16DE9E-3AA6-4238-BE96-44A894DEE4D6}" dt="2026-02-12T21:39:58.502" v="462" actId="20577"/>
        <pc:sldMkLst>
          <pc:docMk/>
          <pc:sldMk cId="2668487088" sldId="329"/>
        </pc:sldMkLst>
        <pc:spChg chg="mod">
          <ac:chgData name="James Young" userId="7f8d7c9cdb576883" providerId="LiveId" clId="{CB16DE9E-3AA6-4238-BE96-44A894DEE4D6}" dt="2026-02-12T21:39:58.502" v="462" actId="20577"/>
          <ac:spMkLst>
            <pc:docMk/>
            <pc:sldMk cId="2668487088" sldId="329"/>
            <ac:spMk id="3" creationId="{94EAE1E5-0222-C976-5259-E9D7C1D6EC53}"/>
          </ac:spMkLst>
        </pc:spChg>
      </pc:sldChg>
      <pc:sldChg chg="modSp add mod">
        <pc:chgData name="James Young" userId="7f8d7c9cdb576883" providerId="LiveId" clId="{CB16DE9E-3AA6-4238-BE96-44A894DEE4D6}" dt="2026-02-12T21:36:23.327" v="406" actId="20577"/>
        <pc:sldMkLst>
          <pc:docMk/>
          <pc:sldMk cId="910260674" sldId="330"/>
        </pc:sldMkLst>
        <pc:spChg chg="mod">
          <ac:chgData name="James Young" userId="7f8d7c9cdb576883" providerId="LiveId" clId="{CB16DE9E-3AA6-4238-BE96-44A894DEE4D6}" dt="2026-02-12T21:36:23.327" v="406" actId="20577"/>
          <ac:spMkLst>
            <pc:docMk/>
            <pc:sldMk cId="910260674" sldId="330"/>
            <ac:spMk id="3" creationId="{C630A5EE-35A6-8F7C-848C-1D522EAFBA6D}"/>
          </ac:spMkLst>
        </pc:spChg>
      </pc:sldChg>
      <pc:sldChg chg="modSp add mod">
        <pc:chgData name="James Young" userId="7f8d7c9cdb576883" providerId="LiveId" clId="{CB16DE9E-3AA6-4238-BE96-44A894DEE4D6}" dt="2026-02-12T21:32:45.396" v="323" actId="255"/>
        <pc:sldMkLst>
          <pc:docMk/>
          <pc:sldMk cId="3636983056" sldId="331"/>
        </pc:sldMkLst>
        <pc:spChg chg="mod">
          <ac:chgData name="James Young" userId="7f8d7c9cdb576883" providerId="LiveId" clId="{CB16DE9E-3AA6-4238-BE96-44A894DEE4D6}" dt="2026-02-12T21:32:45.396" v="323" actId="255"/>
          <ac:spMkLst>
            <pc:docMk/>
            <pc:sldMk cId="3636983056" sldId="331"/>
            <ac:spMk id="3" creationId="{8C8020E0-8FCA-8051-33D8-259EDA37F49E}"/>
          </ac:spMkLst>
        </pc:spChg>
      </pc:sldChg>
      <pc:sldChg chg="modSp add mod">
        <pc:chgData name="James Young" userId="7f8d7c9cdb576883" providerId="LiveId" clId="{CB16DE9E-3AA6-4238-BE96-44A894DEE4D6}" dt="2026-02-12T21:31:08.352" v="319" actId="6549"/>
        <pc:sldMkLst>
          <pc:docMk/>
          <pc:sldMk cId="2829650031" sldId="332"/>
        </pc:sldMkLst>
        <pc:spChg chg="mod">
          <ac:chgData name="James Young" userId="7f8d7c9cdb576883" providerId="LiveId" clId="{CB16DE9E-3AA6-4238-BE96-44A894DEE4D6}" dt="2026-02-12T21:31:08.352" v="319" actId="6549"/>
          <ac:spMkLst>
            <pc:docMk/>
            <pc:sldMk cId="2829650031" sldId="332"/>
            <ac:spMk id="3" creationId="{CD7BDC21-1040-C356-61B1-834636217E46}"/>
          </ac:spMkLst>
        </pc:spChg>
      </pc:sldChg>
      <pc:sldChg chg="modSp add mod">
        <pc:chgData name="James Young" userId="7f8d7c9cdb576883" providerId="LiveId" clId="{CB16DE9E-3AA6-4238-BE96-44A894DEE4D6}" dt="2026-02-12T21:28:39.013" v="276" actId="20577"/>
        <pc:sldMkLst>
          <pc:docMk/>
          <pc:sldMk cId="2963180129" sldId="333"/>
        </pc:sldMkLst>
        <pc:spChg chg="mod">
          <ac:chgData name="James Young" userId="7f8d7c9cdb576883" providerId="LiveId" clId="{CB16DE9E-3AA6-4238-BE96-44A894DEE4D6}" dt="2026-02-12T21:28:39.013" v="276" actId="20577"/>
          <ac:spMkLst>
            <pc:docMk/>
            <pc:sldMk cId="2963180129" sldId="333"/>
            <ac:spMk id="3" creationId="{352CA1B6-1DC7-E036-5878-76E04D6BCF01}"/>
          </ac:spMkLst>
        </pc:spChg>
      </pc:sldChg>
      <pc:sldChg chg="modSp add mod">
        <pc:chgData name="James Young" userId="7f8d7c9cdb576883" providerId="LiveId" clId="{CB16DE9E-3AA6-4238-BE96-44A894DEE4D6}" dt="2026-02-12T21:44:19.779" v="537" actId="20577"/>
        <pc:sldMkLst>
          <pc:docMk/>
          <pc:sldMk cId="411077253" sldId="334"/>
        </pc:sldMkLst>
        <pc:spChg chg="mod">
          <ac:chgData name="James Young" userId="7f8d7c9cdb576883" providerId="LiveId" clId="{CB16DE9E-3AA6-4238-BE96-44A894DEE4D6}" dt="2026-02-12T21:44:19.779" v="537" actId="20577"/>
          <ac:spMkLst>
            <pc:docMk/>
            <pc:sldMk cId="411077253" sldId="334"/>
            <ac:spMk id="3" creationId="{5DD2408A-60DB-A1E0-D237-44DDFB8CDCB6}"/>
          </ac:spMkLst>
        </pc:spChg>
      </pc:sldChg>
      <pc:sldChg chg="modSp add mod">
        <pc:chgData name="James Young" userId="7f8d7c9cdb576883" providerId="LiveId" clId="{CB16DE9E-3AA6-4238-BE96-44A894DEE4D6}" dt="2026-02-12T21:42:27.630" v="515" actId="20577"/>
        <pc:sldMkLst>
          <pc:docMk/>
          <pc:sldMk cId="2938228822" sldId="335"/>
        </pc:sldMkLst>
        <pc:spChg chg="mod">
          <ac:chgData name="James Young" userId="7f8d7c9cdb576883" providerId="LiveId" clId="{CB16DE9E-3AA6-4238-BE96-44A894DEE4D6}" dt="2026-02-12T21:42:27.630" v="515" actId="20577"/>
          <ac:spMkLst>
            <pc:docMk/>
            <pc:sldMk cId="2938228822" sldId="335"/>
            <ac:spMk id="3" creationId="{73AA867E-C066-6006-83B4-F5FEB75E010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2/12/2026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2/12/2026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2/12/2026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2/12/2026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3EAFA-008A-2BB1-7936-9E8344B797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684A6D-ED70-B1E2-F154-40B9AA986BA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C8020E0-8FCA-8051-33D8-259EDA37F49E}"/>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Mark 1:35 “</a:t>
            </a:r>
            <a:r>
              <a:rPr lang="en-US" sz="3200" dirty="0"/>
              <a:t>In the early morning, while it was still dark, Jesus got up, left the house, and went away to a secluded place, and was praying there.” </a:t>
            </a:r>
          </a:p>
          <a:p>
            <a:pPr marL="0" indent="0">
              <a:lnSpc>
                <a:spcPct val="107000"/>
              </a:lnSpc>
              <a:spcBef>
                <a:spcPts val="0"/>
              </a:spcBef>
              <a:spcAft>
                <a:spcPts val="600"/>
              </a:spcAft>
              <a:buNone/>
            </a:pPr>
            <a:r>
              <a:rPr lang="en-US" sz="3200" dirty="0">
                <a:solidFill>
                  <a:srgbClr val="00B050"/>
                </a:solidFill>
              </a:rPr>
              <a:t>Jesus clearly made prayer a significant part of His life. It started His ministry, carried Him through His ministry and was part of His final hours. If this behavior was important to our Lord then it should clearly be important in our lives as well.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636983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CB4B3-9B98-386E-09D0-CBD28EDD12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63DB77-7E30-E6BC-A61C-4BF337D0268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630A5EE-35A6-8F7C-848C-1D522EAFBA6D}"/>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a:t>
            </a:r>
            <a:r>
              <a:rPr lang="en-US" sz="3000" b="1" dirty="0"/>
              <a:t>But Jesus was saying, ‘Father, </a:t>
            </a:r>
            <a:r>
              <a:rPr lang="en-US" sz="3000" b="1" dirty="0">
                <a:solidFill>
                  <a:srgbClr val="FF0000"/>
                </a:solidFill>
              </a:rPr>
              <a:t>forgive</a:t>
            </a:r>
            <a:r>
              <a:rPr lang="en-US" sz="3000" b="1" dirty="0"/>
              <a:t> them</a:t>
            </a:r>
            <a:r>
              <a:rPr lang="en-US" b="1" dirty="0"/>
              <a:t>”</a:t>
            </a:r>
          </a:p>
          <a:p>
            <a:pPr marL="0" indent="0">
              <a:lnSpc>
                <a:spcPct val="107000"/>
              </a:lnSpc>
              <a:spcBef>
                <a:spcPts val="0"/>
              </a:spcBef>
              <a:spcAft>
                <a:spcPts val="600"/>
              </a:spcAft>
              <a:buNone/>
            </a:pPr>
            <a:r>
              <a:rPr lang="en-US" sz="1200" dirty="0">
                <a:solidFill>
                  <a:srgbClr val="00B050"/>
                </a:solidFill>
              </a:rPr>
              <a:t>Surprise???</a:t>
            </a:r>
          </a:p>
          <a:p>
            <a:r>
              <a:rPr lang="en-US" sz="3000" b="1" dirty="0"/>
              <a:t>Mtt 5:44 “</a:t>
            </a:r>
            <a:r>
              <a:rPr lang="en-US" sz="3000" dirty="0"/>
              <a:t>But I say to you, love your enemies and pray for those who persecute you.”</a:t>
            </a:r>
          </a:p>
          <a:p>
            <a:r>
              <a:rPr lang="en-US" sz="3000" b="1" dirty="0"/>
              <a:t>Mtt 6:12 “</a:t>
            </a:r>
            <a:r>
              <a:rPr lang="en-US" sz="3000" dirty="0"/>
              <a:t>And forgive us our debts as we forgive our debtors.” </a:t>
            </a:r>
          </a:p>
          <a:p>
            <a:r>
              <a:rPr lang="en-US" sz="3000" b="1" dirty="0"/>
              <a:t>Mtt 6:14</a:t>
            </a:r>
            <a:r>
              <a:rPr lang="en-US" sz="3000" dirty="0"/>
              <a:t> “If you forgive others, your heavenly Father will also forgive you.”</a:t>
            </a:r>
          </a:p>
          <a:p>
            <a:r>
              <a:rPr lang="en-US" sz="3000" b="1" dirty="0"/>
              <a:t>Mtt 18:21,22 </a:t>
            </a:r>
            <a:r>
              <a:rPr lang="en-US" sz="3000" dirty="0"/>
              <a:t>When Peter asked how many times should he forgive his brother Jesus replied not 7 times, but up to 70 X 7.”   </a:t>
            </a:r>
            <a:r>
              <a:rPr lang="en-US" sz="1200" dirty="0">
                <a:solidFill>
                  <a:srgbClr val="00B050"/>
                </a:solidFill>
              </a:rPr>
              <a:t>parables   10,000 talents</a:t>
            </a:r>
            <a:endParaRPr lang="en-US" sz="3000" dirty="0"/>
          </a:p>
        </p:txBody>
      </p:sp>
    </p:spTree>
    <p:extLst>
      <p:ext uri="{BB962C8B-B14F-4D97-AF65-F5344CB8AC3E}">
        <p14:creationId xmlns:p14="http://schemas.microsoft.com/office/powerpoint/2010/main" val="910260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algn="ctr"/>
            <a:r>
              <a:rPr lang="en-US" b="1" i="1" dirty="0"/>
              <a:t>“But Jesus was saying, ‘Father, forgive them”      </a:t>
            </a:r>
            <a:r>
              <a:rPr lang="en-US" b="1" dirty="0"/>
              <a:t>‘</a:t>
            </a:r>
            <a:r>
              <a:rPr lang="en-US" b="1" dirty="0">
                <a:solidFill>
                  <a:srgbClr val="FF0000"/>
                </a:solidFill>
              </a:rPr>
              <a:t>Them</a:t>
            </a:r>
            <a:r>
              <a:rPr lang="en-US" b="1" dirty="0"/>
              <a:t>’ who?</a:t>
            </a:r>
            <a:endParaRPr lang="en-US" b="1" i="1" dirty="0"/>
          </a:p>
          <a:p>
            <a:r>
              <a:rPr lang="en-US" dirty="0"/>
              <a:t>The Roman soldiers/Pilate?			</a:t>
            </a:r>
          </a:p>
          <a:p>
            <a:r>
              <a:rPr lang="en-US" dirty="0"/>
              <a:t>The religious leaders?</a:t>
            </a:r>
          </a:p>
          <a:p>
            <a:r>
              <a:rPr lang="en-US" dirty="0"/>
              <a:t>The deserting disciples?			</a:t>
            </a:r>
          </a:p>
          <a:p>
            <a:r>
              <a:rPr lang="en-US" dirty="0"/>
              <a:t>The crowd crying “crucify Him”?</a:t>
            </a:r>
          </a:p>
          <a:p>
            <a:r>
              <a:rPr lang="en-US" dirty="0"/>
              <a:t>The entire fallen race of Adam – past, present, and future?</a:t>
            </a:r>
          </a:p>
          <a:p>
            <a:pPr marL="0" indent="0">
              <a:buNone/>
            </a:pPr>
            <a:endParaRPr lang="en-US" dirty="0"/>
          </a:p>
          <a:p>
            <a:r>
              <a:rPr lang="en-US" dirty="0"/>
              <a:t>Or maybe  ‘</a:t>
            </a:r>
            <a:r>
              <a:rPr lang="en-US" i="1" dirty="0"/>
              <a:t>YOU’</a:t>
            </a:r>
            <a:r>
              <a:rPr lang="en-US" dirty="0"/>
              <a:t>?    Maybe he was praying for Me!</a:t>
            </a:r>
          </a:p>
          <a:p>
            <a:endParaRPr lang="en-US" dirty="0"/>
          </a:p>
          <a:p>
            <a:r>
              <a:rPr lang="en-US" sz="1200" dirty="0">
                <a:solidFill>
                  <a:srgbClr val="00B050"/>
                </a:solidFill>
              </a:rPr>
              <a:t>Who = all</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r>
              <a:rPr lang="en-US" b="1" dirty="0"/>
              <a:t>1 John 1:9 “</a:t>
            </a:r>
            <a:r>
              <a:rPr lang="en-US" i="1" dirty="0"/>
              <a:t>If we confess our sins, He is faithful and just and will </a:t>
            </a:r>
            <a:r>
              <a:rPr lang="en-US" b="1" i="1" dirty="0"/>
              <a:t>forgive us</a:t>
            </a:r>
            <a:r>
              <a:rPr lang="en-US" i="1" dirty="0"/>
              <a:t> </a:t>
            </a:r>
            <a:r>
              <a:rPr lang="en-US" b="1" i="1" dirty="0"/>
              <a:t>our sins</a:t>
            </a:r>
            <a:r>
              <a:rPr lang="en-US" i="1" dirty="0"/>
              <a:t> and purify us from all unrighteousness.”</a:t>
            </a:r>
            <a:endParaRPr lang="en-US" dirty="0"/>
          </a:p>
          <a:p>
            <a:r>
              <a:rPr lang="en-US" b="1" dirty="0"/>
              <a:t>Ephesians 1:7  </a:t>
            </a:r>
            <a:r>
              <a:rPr lang="en-US" dirty="0"/>
              <a:t>“In Him we have redemption through His blood, the </a:t>
            </a:r>
            <a:r>
              <a:rPr lang="en-US" b="1" dirty="0"/>
              <a:t>forgiveness of sins</a:t>
            </a:r>
            <a:r>
              <a:rPr lang="en-US" dirty="0"/>
              <a:t>, in accordance with the riches of God’s grace.”</a:t>
            </a:r>
          </a:p>
          <a:p>
            <a:r>
              <a:rPr lang="en-US" b="1" dirty="0"/>
              <a:t>Ephesians 4:32  </a:t>
            </a:r>
            <a:r>
              <a:rPr lang="en-US" dirty="0"/>
              <a:t>“Be kind and compassionate to one another, forgiving each other, just as in Christ     </a:t>
            </a:r>
            <a:r>
              <a:rPr lang="en-US" b="1" dirty="0"/>
              <a:t>God forgave you</a:t>
            </a:r>
            <a:r>
              <a:rPr lang="en-US" dirty="0"/>
              <a:t>.”      </a:t>
            </a:r>
            <a:r>
              <a:rPr lang="en-US" sz="1200" dirty="0">
                <a:solidFill>
                  <a:srgbClr val="00B050"/>
                </a:solidFill>
              </a:rPr>
              <a:t>we all be forgiven</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4FC1E-DF4B-90CF-BDA7-9E7FB536AF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E7BC09-7BA3-5F98-6409-70E9499EE1E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3AA867E-C066-6006-83B4-F5FEB75E010F}"/>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r>
              <a:rPr lang="en-US" b="1" dirty="0"/>
              <a:t>“But Jesus was saying, ‘Father, forgive them for </a:t>
            </a:r>
            <a:r>
              <a:rPr lang="en-US" b="1" dirty="0">
                <a:solidFill>
                  <a:srgbClr val="FF0000"/>
                </a:solidFill>
              </a:rPr>
              <a:t>they know not what they do</a:t>
            </a:r>
            <a:r>
              <a:rPr lang="en-US" b="1" dirty="0"/>
              <a:t>.” </a:t>
            </a:r>
          </a:p>
          <a:p>
            <a:pPr marL="0" indent="0">
              <a:lnSpc>
                <a:spcPct val="107000"/>
              </a:lnSpc>
              <a:spcBef>
                <a:spcPts val="0"/>
              </a:spcBef>
              <a:spcAft>
                <a:spcPts val="600"/>
              </a:spcAft>
              <a:buNone/>
            </a:pP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Messiah   Son of God</a:t>
            </a:r>
          </a:p>
          <a:p>
            <a:pPr marL="0" indent="0">
              <a:lnSpc>
                <a:spcPct val="107000"/>
              </a:lnSpc>
              <a:spcBef>
                <a:spcPts val="0"/>
              </a:spcBef>
              <a:spcAft>
                <a:spcPts val="600"/>
              </a:spcAft>
              <a:buNone/>
            </a:pPr>
            <a:endPar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lvl="0"/>
            <a:r>
              <a:rPr lang="en-US" sz="3000" b="1" dirty="0"/>
              <a:t>Acts 3:17 “</a:t>
            </a:r>
            <a:r>
              <a:rPr lang="en-US" sz="3000" dirty="0"/>
              <a:t>And now, brethren, I know that you acted in ignorance, just as your rulers did also.”</a:t>
            </a:r>
          </a:p>
          <a:p>
            <a:pPr lvl="0"/>
            <a:r>
              <a:rPr lang="en-US" sz="3000" b="1" dirty="0"/>
              <a:t>1 Cor 2:8 “</a:t>
            </a:r>
            <a:r>
              <a:rPr lang="en-US" sz="3000" dirty="0"/>
              <a:t>Had they know [the wisdom of God], they would not have crucified the Lord of glory.”</a:t>
            </a:r>
          </a:p>
          <a:p>
            <a:pPr lvl="0"/>
            <a:endParaRPr lang="en-US" sz="3000" dirty="0"/>
          </a:p>
          <a:p>
            <a:pPr lvl="0"/>
            <a:endParaRPr lang="en-US" sz="3000" dirty="0"/>
          </a:p>
          <a:p>
            <a:pPr lvl="0"/>
            <a:r>
              <a:rPr lang="en-US" sz="1200" dirty="0">
                <a:solidFill>
                  <a:srgbClr val="00B050"/>
                </a:solidFill>
              </a:rPr>
              <a:t>Grand synopsis</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8228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D4C3A-8BFB-73D7-E227-287304C5A1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DB5F4C-1A55-4785-2280-1D122778528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DD2408A-60DB-A1E0-D237-44DDFB8CDCB6}"/>
              </a:ext>
            </a:extLst>
          </p:cNvPr>
          <p:cNvSpPr>
            <a:spLocks noGrp="1"/>
          </p:cNvSpPr>
          <p:nvPr>
            <p:ph idx="1"/>
          </p:nvPr>
        </p:nvSpPr>
        <p:spPr>
          <a:xfrm>
            <a:off x="628650" y="379562"/>
            <a:ext cx="7886700" cy="5891842"/>
          </a:xfrm>
        </p:spPr>
        <p:txBody>
          <a:bodyPr>
            <a:normAutofit/>
          </a:bodyPr>
          <a:lstStyle/>
          <a:p>
            <a:r>
              <a:rPr lang="en-US" sz="3000" b="1" dirty="0"/>
              <a:t>1) Jesus - our role model who we are to follow: </a:t>
            </a:r>
          </a:p>
          <a:p>
            <a:endParaRPr lang="en-US" b="1" dirty="0"/>
          </a:p>
          <a:p>
            <a:r>
              <a:rPr lang="en-US" sz="3000" b="1" dirty="0"/>
              <a:t>1 Cor 11:1 “</a:t>
            </a:r>
            <a:r>
              <a:rPr lang="en-US" sz="3000" dirty="0"/>
              <a:t>Be imitators of me, as I am of Christ</a:t>
            </a:r>
            <a:r>
              <a:rPr lang="en-US" sz="3000" b="1" dirty="0"/>
              <a:t>.”      </a:t>
            </a:r>
          </a:p>
          <a:p>
            <a:r>
              <a:rPr lang="en-US" sz="3000" b="1" dirty="0"/>
              <a:t>Eph 5:1,2 “</a:t>
            </a:r>
            <a:r>
              <a:rPr lang="en-US" sz="3000" dirty="0"/>
              <a:t>Therefore be imitators of God, as beloved children. And walk in love, as Christ loved us and gave Himself up for us, a fragrant offering and sacrifice to God.”</a:t>
            </a:r>
            <a:r>
              <a:rPr lang="en-US" sz="3000" b="1" dirty="0"/>
              <a:t>    </a:t>
            </a:r>
          </a:p>
          <a:p>
            <a:r>
              <a:rPr lang="en-US" sz="3000" b="1" dirty="0"/>
              <a:t>1 Thess 1:6 </a:t>
            </a:r>
            <a:r>
              <a:rPr lang="en-US" sz="3000" dirty="0"/>
              <a:t>“And you became imitators of us and of the Lord, for you received the word in much affliction, with the joy of the Holy Spirit”.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077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r>
              <a:rPr lang="en-US" sz="3000" dirty="0"/>
              <a:t>2) Jesus loved and forgave – and as His followers we too must love and forgive : </a:t>
            </a:r>
          </a:p>
          <a:p>
            <a:pPr marL="0" indent="0">
              <a:buNone/>
            </a:pPr>
            <a:endParaRPr lang="en-US" sz="1600" dirty="0"/>
          </a:p>
          <a:p>
            <a:r>
              <a:rPr lang="en-US" sz="3000" b="1" dirty="0"/>
              <a:t>Mtt 6:14 “</a:t>
            </a:r>
            <a:r>
              <a:rPr lang="en-US" sz="3000" dirty="0"/>
              <a:t>“For if you forgive others their trespasses, your heavenly Father will also forgive you…”    </a:t>
            </a:r>
            <a:r>
              <a:rPr lang="en-US" sz="3000" b="1" dirty="0"/>
              <a:t>Luke 6:27,28 “</a:t>
            </a:r>
            <a:r>
              <a:rPr lang="en-US" sz="3000" dirty="0"/>
              <a:t>But I say to your who hear: Love your enemies, do good to those who hate you, bless those who curse you, and pray for those who spitefully use you.” </a:t>
            </a:r>
          </a:p>
          <a:p>
            <a:pPr marL="0" indent="0">
              <a:buNone/>
            </a:pPr>
            <a:endParaRPr lang="en-US" sz="3000" dirty="0"/>
          </a:p>
          <a:p>
            <a:r>
              <a:rPr lang="en-US" sz="3000" dirty="0"/>
              <a:t>“Christians” means ‘Christ like’.    </a:t>
            </a:r>
            <a:r>
              <a:rPr lang="en-US" sz="1200">
                <a:solidFill>
                  <a:srgbClr val="00B050"/>
                </a:solidFill>
              </a:rPr>
              <a:t>Label  </a:t>
            </a:r>
            <a:r>
              <a:rPr lang="en-US" sz="3000"/>
              <a:t>   </a:t>
            </a:r>
            <a:endParaRPr lang="en-US" sz="3000" dirty="0"/>
          </a:p>
        </p:txBody>
      </p:sp>
    </p:spTree>
    <p:extLst>
      <p:ext uri="{BB962C8B-B14F-4D97-AF65-F5344CB8AC3E}">
        <p14:creationId xmlns:p14="http://schemas.microsoft.com/office/powerpoint/2010/main" val="169927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b="1" dirty="0"/>
              <a:t>The Final Words of the Lord on the Cross</a:t>
            </a:r>
            <a:endParaRPr lang="en-US" dirty="0"/>
          </a:p>
          <a:p>
            <a:pPr marL="0" indent="0" algn="ctr">
              <a:buNone/>
            </a:pPr>
            <a:endParaRPr lang="en-US" dirty="0"/>
          </a:p>
          <a:p>
            <a:pPr marL="0" indent="0" algn="ctr">
              <a:buNone/>
            </a:pPr>
            <a:r>
              <a:rPr lang="en-US" b="1" dirty="0"/>
              <a:t>John 19:30 </a:t>
            </a:r>
            <a:r>
              <a:rPr lang="en-US" dirty="0"/>
              <a:t>“…. It is finished! </a:t>
            </a:r>
          </a:p>
          <a:p>
            <a:pPr marL="0" indent="0" algn="ctr">
              <a:buNone/>
            </a:pPr>
            <a:r>
              <a:rPr lang="en-US" dirty="0"/>
              <a:t>And He bowed His head and gave up His spirit.”</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endParaRPr lang="en-US" dirty="0"/>
          </a:p>
          <a:p>
            <a:r>
              <a:rPr lang="en-US" dirty="0"/>
              <a:t>Sir Winston Churchill’s last words were, “I’m bored with it all.”    </a:t>
            </a:r>
            <a:r>
              <a:rPr lang="en-US" dirty="0">
                <a:solidFill>
                  <a:srgbClr val="00B050"/>
                </a:solidFill>
              </a:rPr>
              <a:t>Honest.</a:t>
            </a:r>
          </a:p>
          <a:p>
            <a:r>
              <a:rPr lang="en-US" dirty="0"/>
              <a:t>When Groucho Marx was dying, he let out one last quip: “This is no way to live!”  </a:t>
            </a:r>
            <a:r>
              <a:rPr lang="en-US" dirty="0">
                <a:solidFill>
                  <a:srgbClr val="00B050"/>
                </a:solidFill>
              </a:rPr>
              <a:t>Truthful.</a:t>
            </a:r>
          </a:p>
          <a:p>
            <a:pPr algn="ctr"/>
            <a:r>
              <a:rPr lang="en-US" dirty="0"/>
              <a:t>Murderer James W. Rodgers was put in front of a firing squad in Utah and asked if he had a last request. He replied, “Bring me a bullet-proof vest.”       </a:t>
            </a:r>
            <a:r>
              <a:rPr lang="en-US" dirty="0">
                <a:solidFill>
                  <a:srgbClr val="00B050"/>
                </a:solidFill>
              </a:rPr>
              <a:t>Very smart.</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r>
              <a:rPr lang="en-US" dirty="0"/>
              <a:t>Johnny Ace, an R&amp;B singer, died in 1954 while playing with a pistol during a break in his concert set. His last words were, “I’ll show you that it won’t shoot.”   </a:t>
            </a:r>
            <a:r>
              <a:rPr lang="en-US" dirty="0">
                <a:solidFill>
                  <a:srgbClr val="00B050"/>
                </a:solidFill>
              </a:rPr>
              <a:t>Wrong!</a:t>
            </a:r>
          </a:p>
          <a:p>
            <a:r>
              <a:rPr lang="en-US" dirty="0"/>
              <a:t>John Wayne died at age 72 in L.A. He turned to his wife and said, “Of course I know who you are. You’re my girl. I love you.”  </a:t>
            </a:r>
            <a:r>
              <a:rPr lang="en-US" dirty="0">
                <a:solidFill>
                  <a:srgbClr val="00B050"/>
                </a:solidFill>
              </a:rPr>
              <a:t>Endearing!</a:t>
            </a: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b="1" dirty="0"/>
          </a:p>
          <a:p>
            <a:pPr marL="0" indent="0">
              <a:buNone/>
            </a:pPr>
            <a:r>
              <a:rPr lang="en-US" sz="3200" b="1" dirty="0"/>
              <a:t>Isaiah 53:7 “</a:t>
            </a:r>
            <a:r>
              <a:rPr lang="en-US" sz="3200" dirty="0"/>
              <a:t>He was oppressed, and He was afflicted, yet He opened not His mouth; He is brought as a lamb to the slaughter, and as a sheep before her shearers is dumb, so He opened not His mouth.”  </a:t>
            </a:r>
            <a:r>
              <a:rPr lang="en-US" sz="1200" dirty="0">
                <a:solidFill>
                  <a:srgbClr val="00B050"/>
                </a:solidFill>
              </a:rPr>
              <a:t>submitted      sacrifice/redemption</a:t>
            </a:r>
            <a:endParaRPr lang="en-US" dirty="0"/>
          </a:p>
          <a:p>
            <a:pPr marL="0" indent="0">
              <a:buNone/>
            </a:pPr>
            <a:endParaRPr lang="en-US" dirty="0"/>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200" b="1" dirty="0"/>
              <a:t>Rom 5:8  “</a:t>
            </a:r>
            <a:r>
              <a:rPr lang="en-US" sz="3200" dirty="0"/>
              <a:t>But God demonstrates His own love for us in this: While we were still sinners, Christ died for us.</a:t>
            </a:r>
            <a:r>
              <a:rPr lang="en-US" sz="3200" b="1" dirty="0"/>
              <a:t>”    Col 1:13-14  “</a:t>
            </a:r>
            <a:r>
              <a:rPr lang="en-US" sz="3200" dirty="0"/>
              <a:t>For He has rescued us from the dominion of darkness and brought us into the kingdom of the Son He loves, in whom we have redemption, the forgiveness of sins.”   </a:t>
            </a:r>
            <a:r>
              <a:rPr lang="en-US" sz="3200" b="1" dirty="0"/>
              <a:t>Heb 9:12  </a:t>
            </a:r>
            <a:r>
              <a:rPr lang="en-US" sz="3200" dirty="0"/>
              <a:t>“He did not enter by the means of the blood of goats and calves; but He entered the Most Holy Place once for all – by His own blood, thus obtaining eternal redemption.”  </a:t>
            </a:r>
            <a:r>
              <a:rPr lang="en-US" sz="1200" dirty="0">
                <a:solidFill>
                  <a:srgbClr val="00B050"/>
                </a:solidFill>
              </a:rPr>
              <a:t>thankful     sacrifice/example/teachings</a:t>
            </a:r>
            <a:endParaRPr lang="en-US" sz="3200" i="1" dirty="0"/>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Rom 15:4 “</a:t>
            </a:r>
            <a:r>
              <a:rPr lang="en-US" dirty="0"/>
              <a:t>For whatever was written in earlier times was written for our instruction, so that through perseverance and the encouragement of the Scripture we might have hope.”   </a:t>
            </a:r>
          </a:p>
          <a:p>
            <a:pPr marL="0" indent="0">
              <a:lnSpc>
                <a:spcPct val="107000"/>
              </a:lnSpc>
              <a:spcBef>
                <a:spcPts val="0"/>
              </a:spcBef>
              <a:spcAft>
                <a:spcPts val="600"/>
              </a:spcAft>
              <a:buNone/>
            </a:pPr>
            <a:r>
              <a:rPr lang="en-US" b="1" dirty="0"/>
              <a:t>Eph 4:11.12 “</a:t>
            </a:r>
            <a:r>
              <a:rPr lang="en-US" dirty="0"/>
              <a:t>And He gave some as apostles, and some as prophets, and some as evangelists, and some as pastors and teachers, for the equipping of the saints for the work of service, to the building up of the body of Christ”.    </a:t>
            </a:r>
          </a:p>
          <a:p>
            <a:pPr marL="0" indent="0">
              <a:lnSpc>
                <a:spcPct val="107000"/>
              </a:lnSpc>
              <a:spcBef>
                <a:spcPts val="0"/>
              </a:spcBef>
              <a:spcAft>
                <a:spcPts val="600"/>
              </a:spcAft>
              <a:buNone/>
            </a:pPr>
            <a:r>
              <a:rPr lang="en-US" b="1" dirty="0"/>
              <a:t>Mtt 28:19,20 “</a:t>
            </a:r>
            <a:r>
              <a:rPr lang="en-US" dirty="0"/>
              <a:t>Go therefore and make disciples …. teaching them to observe all that I commanded you”.</a:t>
            </a:r>
          </a:p>
          <a:p>
            <a:pPr marL="0" indent="0">
              <a:lnSpc>
                <a:spcPct val="107000"/>
              </a:lnSpc>
              <a:spcBef>
                <a:spcPts val="0"/>
              </a:spcBef>
              <a:spcAft>
                <a:spcPts val="600"/>
              </a:spcAft>
              <a:buNone/>
            </a:pPr>
            <a:r>
              <a:rPr lang="en-US" sz="1200" dirty="0">
                <a:solidFill>
                  <a:srgbClr val="00B050"/>
                </a:solidFill>
              </a:rPr>
              <a:t>Learning = final words         SEVEN  =   sacred/complete</a:t>
            </a:r>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EAE17-141A-B54E-3C7E-918990F147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93DDF3-0C63-80C2-0546-8F816C451A0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52CA1B6-1DC7-E036-5878-76E04D6BCF0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Luke 23:33,34  “</a:t>
            </a:r>
            <a:r>
              <a:rPr lang="en-US" dirty="0"/>
              <a:t>When they came to the place called ‘The Skull’, there they crucified Him and the criminals, one on the right and the other on the left. But Jesus was saying, ‘Father, forgive them; for they do not know what they are doing’.   And they cast lots dividing up His garments among themselves.”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2963180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C5BF0-F83E-38F1-4DC1-4387372FE6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9DE183-DE92-B3F2-8BAE-4BFF2854B23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D7BDC21-1040-C356-61B1-834636217E4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dirty="0">
                <a:solidFill>
                  <a:srgbClr val="00B050"/>
                </a:solidFill>
              </a:rPr>
              <a:t>Jesus starts His ministry in prayer</a:t>
            </a:r>
            <a:r>
              <a:rPr lang="en-US" sz="3000" dirty="0"/>
              <a:t>: </a:t>
            </a:r>
            <a:r>
              <a:rPr lang="en-US" sz="3000" b="1" dirty="0"/>
              <a:t>Luke 3:21 “</a:t>
            </a:r>
            <a:r>
              <a:rPr lang="en-US" sz="3000" dirty="0"/>
              <a:t>Now when all the people were baptized, Jesus was also baptized, and while He was praying, heaven was opened.” </a:t>
            </a:r>
            <a:r>
              <a:rPr lang="en-US" sz="3000" dirty="0">
                <a:solidFill>
                  <a:srgbClr val="00B050"/>
                </a:solidFill>
              </a:rPr>
              <a:t>And here we see it closing in prayer. And the amazing thing is the nature of His prayer – He is praying for forgiveness to those who are killing Him. He is praying for them and dying for them at the same time.</a:t>
            </a:r>
            <a:r>
              <a:rPr lang="en-US" sz="3000" dirty="0"/>
              <a:t> </a:t>
            </a:r>
            <a:r>
              <a:rPr lang="en-US" sz="3000" dirty="0">
                <a:solidFill>
                  <a:srgbClr val="00B050"/>
                </a:solidFill>
              </a:rPr>
              <a:t>Do you see </a:t>
            </a:r>
            <a:r>
              <a:rPr lang="en-US" sz="3000" dirty="0"/>
              <a:t>Isaiah 53:12 </a:t>
            </a:r>
            <a:r>
              <a:rPr lang="en-US" sz="3000" b="1" dirty="0"/>
              <a:t>“</a:t>
            </a:r>
            <a:r>
              <a:rPr lang="en-US" sz="3000" dirty="0"/>
              <a:t>He bore the sin of many and made intercession for the transgressors.”      </a:t>
            </a:r>
          </a:p>
        </p:txBody>
      </p:sp>
    </p:spTree>
    <p:extLst>
      <p:ext uri="{BB962C8B-B14F-4D97-AF65-F5344CB8AC3E}">
        <p14:creationId xmlns:p14="http://schemas.microsoft.com/office/powerpoint/2010/main" val="282965003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422</TotalTime>
  <Words>1197</Words>
  <Application>Microsoft Office PowerPoint</Application>
  <PresentationFormat>On-screen Show (4:3)</PresentationFormat>
  <Paragraphs>68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2026-02-12T21:46:14Z</dcterms:modified>
</cp:coreProperties>
</file>