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91E43F-621F-4742-9CB2-D9437E47F6FA}" v="10" dt="2026-02-19T19:26:55.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6-02-19T19:29:08.774" v="927" actId="2696"/>
      <pc:docMkLst>
        <pc:docMk/>
      </pc:docMkLst>
      <pc:sldChg chg="modSp mod">
        <pc:chgData name="James Young" userId="7f8d7c9cdb576883" providerId="LiveId" clId="{CB16DE9E-3AA6-4238-BE96-44A894DEE4D6}" dt="2026-02-19T19:03:08.696" v="163" actId="20577"/>
        <pc:sldMkLst>
          <pc:docMk/>
          <pc:sldMk cId="2838560389" sldId="296"/>
        </pc:sldMkLst>
        <pc:spChg chg="mod">
          <ac:chgData name="James Young" userId="7f8d7c9cdb576883" providerId="LiveId" clId="{CB16DE9E-3AA6-4238-BE96-44A894DEE4D6}" dt="2026-02-19T19:03:08.696" v="163" actId="20577"/>
          <ac:spMkLst>
            <pc:docMk/>
            <pc:sldMk cId="2838560389" sldId="296"/>
            <ac:spMk id="3" creationId="{708276BC-A706-40B5-B51D-6AA00A059507}"/>
          </ac:spMkLst>
        </pc:spChg>
      </pc:sldChg>
      <pc:sldChg chg="modSp mod">
        <pc:chgData name="James Young" userId="7f8d7c9cdb576883" providerId="LiveId" clId="{CB16DE9E-3AA6-4238-BE96-44A894DEE4D6}" dt="2026-02-19T19:17:02.226" v="688" actId="20577"/>
        <pc:sldMkLst>
          <pc:docMk/>
          <pc:sldMk cId="3390102180" sldId="311"/>
        </pc:sldMkLst>
        <pc:spChg chg="mod">
          <ac:chgData name="James Young" userId="7f8d7c9cdb576883" providerId="LiveId" clId="{CB16DE9E-3AA6-4238-BE96-44A894DEE4D6}" dt="2026-02-19T19:17:02.226" v="688" actId="20577"/>
          <ac:spMkLst>
            <pc:docMk/>
            <pc:sldMk cId="3390102180" sldId="311"/>
            <ac:spMk id="3" creationId="{708276BC-A706-40B5-B51D-6AA00A059507}"/>
          </ac:spMkLst>
        </pc:spChg>
      </pc:sldChg>
      <pc:sldChg chg="modSp mod">
        <pc:chgData name="James Young" userId="7f8d7c9cdb576883" providerId="LiveId" clId="{CB16DE9E-3AA6-4238-BE96-44A894DEE4D6}" dt="2026-02-19T19:11:15.064" v="299" actId="20577"/>
        <pc:sldMkLst>
          <pc:docMk/>
          <pc:sldMk cId="2438453614" sldId="316"/>
        </pc:sldMkLst>
        <pc:spChg chg="mod">
          <ac:chgData name="James Young" userId="7f8d7c9cdb576883" providerId="LiveId" clId="{CB16DE9E-3AA6-4238-BE96-44A894DEE4D6}" dt="2026-02-19T19:11:15.064" v="299" actId="20577"/>
          <ac:spMkLst>
            <pc:docMk/>
            <pc:sldMk cId="2438453614" sldId="316"/>
            <ac:spMk id="3" creationId="{708276BC-A706-40B5-B51D-6AA00A059507}"/>
          </ac:spMkLst>
        </pc:spChg>
      </pc:sldChg>
      <pc:sldChg chg="modSp mod">
        <pc:chgData name="James Young" userId="7f8d7c9cdb576883" providerId="LiveId" clId="{CB16DE9E-3AA6-4238-BE96-44A894DEE4D6}" dt="2026-02-19T19:10:35.588" v="291" actId="20577"/>
        <pc:sldMkLst>
          <pc:docMk/>
          <pc:sldMk cId="2029461572" sldId="317"/>
        </pc:sldMkLst>
        <pc:spChg chg="mod">
          <ac:chgData name="James Young" userId="7f8d7c9cdb576883" providerId="LiveId" clId="{CB16DE9E-3AA6-4238-BE96-44A894DEE4D6}" dt="2026-02-19T19:10:35.588" v="291" actId="20577"/>
          <ac:spMkLst>
            <pc:docMk/>
            <pc:sldMk cId="2029461572" sldId="317"/>
            <ac:spMk id="3" creationId="{708276BC-A706-40B5-B51D-6AA00A059507}"/>
          </ac:spMkLst>
        </pc:spChg>
      </pc:sldChg>
      <pc:sldChg chg="modSp mod">
        <pc:chgData name="James Young" userId="7f8d7c9cdb576883" providerId="LiveId" clId="{CB16DE9E-3AA6-4238-BE96-44A894DEE4D6}" dt="2026-02-19T19:28:48.325" v="923" actId="20577"/>
        <pc:sldMkLst>
          <pc:docMk/>
          <pc:sldMk cId="2535498520" sldId="325"/>
        </pc:sldMkLst>
        <pc:spChg chg="mod">
          <ac:chgData name="James Young" userId="7f8d7c9cdb576883" providerId="LiveId" clId="{CB16DE9E-3AA6-4238-BE96-44A894DEE4D6}" dt="2026-02-19T19:28:48.325" v="923" actId="20577"/>
          <ac:spMkLst>
            <pc:docMk/>
            <pc:sldMk cId="2535498520" sldId="325"/>
            <ac:spMk id="3" creationId="{708276BC-A706-40B5-B51D-6AA00A059507}"/>
          </ac:spMkLst>
        </pc:spChg>
      </pc:sldChg>
      <pc:sldChg chg="modSp mod">
        <pc:chgData name="James Young" userId="7f8d7c9cdb576883" providerId="LiveId" clId="{CB16DE9E-3AA6-4238-BE96-44A894DEE4D6}" dt="2026-02-19T19:26:29.032" v="860" actId="20577"/>
        <pc:sldMkLst>
          <pc:docMk/>
          <pc:sldMk cId="3328950240" sldId="326"/>
        </pc:sldMkLst>
        <pc:spChg chg="mod">
          <ac:chgData name="James Young" userId="7f8d7c9cdb576883" providerId="LiveId" clId="{CB16DE9E-3AA6-4238-BE96-44A894DEE4D6}" dt="2026-02-19T19:26:29.032" v="860" actId="20577"/>
          <ac:spMkLst>
            <pc:docMk/>
            <pc:sldMk cId="3328950240" sldId="326"/>
            <ac:spMk id="3" creationId="{708276BC-A706-40B5-B51D-6AA00A059507}"/>
          </ac:spMkLst>
        </pc:spChg>
      </pc:sldChg>
      <pc:sldChg chg="modSp mod">
        <pc:chgData name="James Young" userId="7f8d7c9cdb576883" providerId="LiveId" clId="{CB16DE9E-3AA6-4238-BE96-44A894DEE4D6}" dt="2026-02-19T19:24:25.803" v="807" actId="20577"/>
        <pc:sldMkLst>
          <pc:docMk/>
          <pc:sldMk cId="1318643211" sldId="327"/>
        </pc:sldMkLst>
        <pc:spChg chg="mod">
          <ac:chgData name="James Young" userId="7f8d7c9cdb576883" providerId="LiveId" clId="{CB16DE9E-3AA6-4238-BE96-44A894DEE4D6}" dt="2026-02-19T19:24:25.803" v="807" actId="20577"/>
          <ac:spMkLst>
            <pc:docMk/>
            <pc:sldMk cId="1318643211" sldId="327"/>
            <ac:spMk id="3" creationId="{708276BC-A706-40B5-B51D-6AA00A059507}"/>
          </ac:spMkLst>
        </pc:spChg>
      </pc:sldChg>
      <pc:sldChg chg="del">
        <pc:chgData name="James Young" userId="7f8d7c9cdb576883" providerId="LiveId" clId="{CB16DE9E-3AA6-4238-BE96-44A894DEE4D6}" dt="2026-02-19T19:29:08.774" v="927" actId="2696"/>
        <pc:sldMkLst>
          <pc:docMk/>
          <pc:sldMk cId="1699271710" sldId="328"/>
        </pc:sldMkLst>
      </pc:sldChg>
      <pc:sldChg chg="del">
        <pc:chgData name="James Young" userId="7f8d7c9cdb576883" providerId="LiveId" clId="{CB16DE9E-3AA6-4238-BE96-44A894DEE4D6}" dt="2026-02-19T19:28:58.206" v="924" actId="2696"/>
        <pc:sldMkLst>
          <pc:docMk/>
          <pc:sldMk cId="2668487088" sldId="329"/>
        </pc:sldMkLst>
      </pc:sldChg>
      <pc:sldChg chg="add del">
        <pc:chgData name="James Young" userId="7f8d7c9cdb576883" providerId="LiveId" clId="{CB16DE9E-3AA6-4238-BE96-44A894DEE4D6}" dt="2026-02-19T19:29:05.621" v="926" actId="2696"/>
        <pc:sldMkLst>
          <pc:docMk/>
          <pc:sldMk cId="4277763174" sldId="32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The Final Words of the Lord on the Cross</a:t>
            </a:r>
          </a:p>
          <a:p>
            <a:pPr marL="0" marR="0" algn="ctr">
              <a:lnSpc>
                <a:spcPct val="115000"/>
              </a:lnSpc>
              <a:spcAft>
                <a:spcPts val="800"/>
              </a:spcAft>
              <a:buNone/>
            </a:pPr>
            <a:r>
              <a:rPr lang="en-US" sz="3200" b="1" kern="100" dirty="0">
                <a:latin typeface="Aptos" panose="020B0004020202020204" pitchFamily="34" charset="0"/>
                <a:ea typeface="Aptos" panose="020B0004020202020204" pitchFamily="34" charset="0"/>
                <a:cs typeface="Times New Roman" panose="02020603050405020304" pitchFamily="18" charset="0"/>
              </a:rPr>
              <a:t>John 19:30 “…</a:t>
            </a:r>
            <a:r>
              <a:rPr lang="en-US" sz="3200" kern="100" dirty="0">
                <a:latin typeface="Aptos" panose="020B0004020202020204" pitchFamily="34" charset="0"/>
                <a:ea typeface="Aptos" panose="020B0004020202020204" pitchFamily="34" charset="0"/>
                <a:cs typeface="Times New Roman" panose="02020603050405020304" pitchFamily="18" charset="0"/>
              </a:rPr>
              <a:t> It is Finished!</a:t>
            </a:r>
          </a:p>
          <a:p>
            <a:pPr marL="0" marR="0" algn="ctr">
              <a:lnSpc>
                <a:spcPct val="115000"/>
              </a:lnSpc>
              <a:spcAft>
                <a:spcPts val="800"/>
              </a:spcAft>
              <a:buNone/>
            </a:pPr>
            <a:r>
              <a:rPr lang="en-US" sz="3200" kern="100" dirty="0">
                <a:latin typeface="Aptos" panose="020B0004020202020204" pitchFamily="34" charset="0"/>
                <a:ea typeface="Aptos" panose="020B0004020202020204" pitchFamily="34" charset="0"/>
                <a:cs typeface="Times New Roman" panose="02020603050405020304" pitchFamily="18" charset="0"/>
              </a:rPr>
              <a:t>And He bowed His head and </a:t>
            </a:r>
          </a:p>
          <a:p>
            <a:pPr marL="0" marR="0" algn="ctr">
              <a:lnSpc>
                <a:spcPct val="115000"/>
              </a:lnSpc>
              <a:spcAft>
                <a:spcPts val="800"/>
              </a:spcAft>
              <a:buNone/>
            </a:pPr>
            <a:r>
              <a:rPr lang="en-US" sz="3200" kern="100" dirty="0">
                <a:latin typeface="Aptos" panose="020B0004020202020204" pitchFamily="34" charset="0"/>
                <a:ea typeface="Aptos" panose="020B0004020202020204" pitchFamily="34" charset="0"/>
                <a:cs typeface="Times New Roman" panose="02020603050405020304" pitchFamily="18" charset="0"/>
              </a:rPr>
              <a:t>g</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ave up his spirit.”</a:t>
            </a: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1 Peter 2:24 “</a:t>
            </a:r>
            <a:r>
              <a:rPr lang="en-US" dirty="0"/>
              <a:t>He Himself bore </a:t>
            </a:r>
            <a:r>
              <a:rPr lang="en-US" dirty="0">
                <a:solidFill>
                  <a:srgbClr val="FF0000"/>
                </a:solidFill>
              </a:rPr>
              <a:t>our sins </a:t>
            </a:r>
            <a:r>
              <a:rPr lang="en-US" dirty="0"/>
              <a:t>in His body on the tree, that we might die to sin and live to righteousness. By His wounds you have been healed.”                 </a:t>
            </a:r>
          </a:p>
          <a:p>
            <a:pPr marL="0" indent="0">
              <a:buNone/>
            </a:pPr>
            <a:r>
              <a:rPr lang="en-US" b="1" dirty="0"/>
              <a:t>1 Peter 3:18 “</a:t>
            </a:r>
            <a:r>
              <a:rPr lang="en-US" dirty="0"/>
              <a:t>For Christ also </a:t>
            </a:r>
            <a:r>
              <a:rPr lang="en-US" dirty="0">
                <a:solidFill>
                  <a:srgbClr val="FF0000"/>
                </a:solidFill>
              </a:rPr>
              <a:t>suffered once for sins</a:t>
            </a:r>
            <a:r>
              <a:rPr lang="en-US" dirty="0"/>
              <a:t>, the righteous for the unrighteous, that He might bring us to God”.          </a:t>
            </a:r>
            <a:r>
              <a:rPr lang="en-US" sz="1000" dirty="0">
                <a:solidFill>
                  <a:srgbClr val="00B050"/>
                </a:solidFill>
              </a:rPr>
              <a:t>Example love forgiveness</a:t>
            </a:r>
            <a:endParaRPr lang="en-US" dirty="0"/>
          </a:p>
          <a:p>
            <a:pPr marL="0" indent="0">
              <a:buNone/>
            </a:pPr>
            <a:r>
              <a:rPr lang="en-US" b="1" dirty="0"/>
              <a:t>1 Cor 15:3 “</a:t>
            </a:r>
            <a:r>
              <a:rPr lang="en-US" dirty="0"/>
              <a:t>For I delivered to you as of first importance what I also received: that Christ </a:t>
            </a:r>
            <a:r>
              <a:rPr lang="en-US" dirty="0">
                <a:solidFill>
                  <a:srgbClr val="FF0000"/>
                </a:solidFill>
              </a:rPr>
              <a:t>died for our sins</a:t>
            </a:r>
            <a:r>
              <a:rPr lang="en-US" dirty="0"/>
              <a:t> in accordance with the Scriptures”.               </a:t>
            </a:r>
          </a:p>
          <a:p>
            <a:pPr marL="0" indent="0">
              <a:buNone/>
            </a:pPr>
            <a:r>
              <a:rPr lang="en-US" b="1" dirty="0"/>
              <a:t>Romans 5:8 “</a:t>
            </a:r>
            <a:r>
              <a:rPr lang="en-US" dirty="0"/>
              <a:t>But God shows his love for us in that while we were still sinners, </a:t>
            </a:r>
            <a:r>
              <a:rPr lang="en-US" dirty="0">
                <a:solidFill>
                  <a:srgbClr val="FF0000"/>
                </a:solidFill>
              </a:rPr>
              <a:t>Christ died for us</a:t>
            </a:r>
            <a:r>
              <a:rPr lang="en-US" dirty="0"/>
              <a:t>.”  </a:t>
            </a:r>
          </a:p>
          <a:p>
            <a:pPr marL="0" indent="0">
              <a:buNone/>
            </a:pP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Luke 9:23 “</a:t>
            </a:r>
            <a:r>
              <a:rPr lang="en-US" dirty="0"/>
              <a:t>And He was saying to them all, ‘If anyone wished to come after Me, he must deny himself, and take up his cross daily and follow Me.’”                                  </a:t>
            </a:r>
          </a:p>
          <a:p>
            <a:pPr marL="0" indent="0">
              <a:buNone/>
            </a:pPr>
            <a:r>
              <a:rPr lang="en-US" b="1" dirty="0"/>
              <a:t>Luke 6:27,28 “</a:t>
            </a:r>
            <a:r>
              <a:rPr lang="en-US" dirty="0"/>
              <a:t>But I say to you who hear: love your enemies, do good to those who hate you, bless those who curse you, and pray for those who spitefully use you.’” ….</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Luke 24:38-43 </a:t>
            </a:r>
            <a:r>
              <a:rPr lang="en-US" dirty="0"/>
              <a:t>(paraphrased) “Now placed above Jesus was an inscription: ‘This is the King of the Jews.’ One of the criminals hanging at His side was hurling abuse at Him saying, ‘Are you not the Christ? Save Yourself and us!’ But the other one answered: ‘Do you not fear God, being at the same sentence of condemnation?’ And he was saying, ‘Jesus, remember me when you come in Your kingdom!’ And Jesus said to him, ‘Truly I say to you, today you shall be with Me in Paradise.’”</a:t>
            </a:r>
          </a:p>
          <a:p>
            <a:pPr marL="0" indent="0">
              <a:lnSpc>
                <a:spcPct val="107000"/>
              </a:lnSpc>
              <a:spcBef>
                <a:spcPts val="0"/>
              </a:spcBef>
              <a:spcAft>
                <a:spcPts val="6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Both asked to be saved          plaque King     soldiers/Jewish leaders  challenge     heard prayer</a:t>
            </a:r>
          </a:p>
          <a:p>
            <a:pPr marL="0" indent="0">
              <a:lnSpc>
                <a:spcPct val="107000"/>
              </a:lnSpc>
              <a:spcBef>
                <a:spcPts val="0"/>
              </a:spcBef>
              <a:spcAft>
                <a:spcPts val="6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One echoed challenge   one believed        one condemned  &amp; condemned again      one condemned and saved</a:t>
            </a:r>
          </a:p>
          <a:p>
            <a:pPr marL="0" indent="0">
              <a:lnSpc>
                <a:spcPct val="107000"/>
              </a:lnSpc>
              <a:spcBef>
                <a:spcPts val="0"/>
              </a:spcBef>
              <a:spcAft>
                <a:spcPts val="6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IF Jesus came down and saved = eternal condemnation        Jesus crossroads = self or creation?    Creation = us in paradise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James 1:12 “</a:t>
            </a:r>
            <a:r>
              <a:rPr lang="en-US" dirty="0"/>
              <a:t>Blessed is a man who perseveres under trial; for once he has been approved, he will receive the crown of life which the Lord has promised to those who love Him.”</a:t>
            </a:r>
          </a:p>
          <a:p>
            <a:r>
              <a:rPr lang="en-US" b="1" dirty="0"/>
              <a:t>Romans 8:34 “</a:t>
            </a:r>
            <a:r>
              <a:rPr lang="en-US" dirty="0"/>
              <a:t>Who is to condemn? Christ Jesus is the one who died—more than that, who was raised—who is at the right hand of God, who indeed is interceding for us.”</a:t>
            </a:r>
          </a:p>
          <a:p>
            <a:r>
              <a:rPr lang="en-US" b="1" dirty="0"/>
              <a:t>Revelation 3:21 “</a:t>
            </a:r>
            <a:r>
              <a:rPr lang="en-US" dirty="0"/>
              <a:t>The one who conquers, I will grant him to sit with Me on my throne, as I also conquered and sat down with my Father on His throne.”  </a:t>
            </a:r>
            <a:r>
              <a:rPr lang="en-US" sz="1200" dirty="0">
                <a:solidFill>
                  <a:srgbClr val="00B050"/>
                </a:solidFill>
              </a:rPr>
              <a:t>this reminds “take up cross”  =   same reward   in  presence of God</a:t>
            </a:r>
          </a:p>
          <a:p>
            <a:r>
              <a:rPr lang="en-US" sz="1200" dirty="0">
                <a:solidFill>
                  <a:srgbClr val="00B050"/>
                </a:solidFill>
              </a:rPr>
              <a:t>Why rewarded? =  believed/faith</a:t>
            </a:r>
            <a:endParaRPr lang="en-US" dirty="0"/>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dirty="0"/>
              <a:t>Whose prayer is answered with the affirmative?</a:t>
            </a:r>
          </a:p>
          <a:p>
            <a:endParaRPr lang="en-US" dirty="0"/>
          </a:p>
          <a:p>
            <a:pPr lvl="0"/>
            <a:r>
              <a:rPr lang="en-US" dirty="0"/>
              <a:t>The haughty criminal or the humble soul?</a:t>
            </a:r>
          </a:p>
          <a:p>
            <a:pPr lvl="0"/>
            <a:r>
              <a:rPr lang="en-US" dirty="0"/>
              <a:t>That of the Pharisee or the publican?</a:t>
            </a:r>
          </a:p>
          <a:p>
            <a:pPr lvl="0"/>
            <a:r>
              <a:rPr lang="en-US" dirty="0"/>
              <a:t>The repentant prodigal or proudful elder son?</a:t>
            </a:r>
          </a:p>
          <a:p>
            <a:pPr lvl="0"/>
            <a:r>
              <a:rPr lang="en-US" dirty="0"/>
              <a:t>The faithful Able or the faithless Cain?</a:t>
            </a:r>
          </a:p>
          <a:p>
            <a:pPr lvl="0"/>
            <a:r>
              <a:rPr lang="en-US" sz="1200" dirty="0">
                <a:solidFill>
                  <a:srgbClr val="00B050"/>
                </a:solidFill>
              </a:rPr>
              <a:t>Faithful    humble     obedient  </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Galatians 2:20 “</a:t>
            </a:r>
            <a:r>
              <a:rPr lang="en-US" dirty="0"/>
              <a:t>I have been crucified with Christ and it is no longer who live, but Christ lives in me; and the life which I now live in the flesh I live by faith in the Son of God, who loved me and gave Himself up for me.”</a:t>
            </a:r>
          </a:p>
          <a:p>
            <a:pPr marL="0" indent="0">
              <a:buNone/>
            </a:pPr>
            <a:endParaRPr lang="en-US" sz="1600" dirty="0"/>
          </a:p>
          <a:p>
            <a:r>
              <a:rPr lang="en-US" dirty="0"/>
              <a:t>There are simply too many passages to address at this moment which illustrate to us that it is our faith which saves us and our actions which bear out that faith in obedience. James tells us that our works show our faith and the parables of the one talent man with the goats and the Sower illustrate an unproductive life leads to eternal death. *</a:t>
            </a:r>
          </a:p>
          <a:p>
            <a:r>
              <a:rPr lang="en-US" sz="1200" dirty="0">
                <a:solidFill>
                  <a:srgbClr val="00B050"/>
                </a:solidFill>
              </a:rPr>
              <a:t>Faithful &amp; obedient = reward of eternity with God</a:t>
            </a: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419</TotalTime>
  <Words>686</Words>
  <Application>Microsoft Office PowerPoint</Application>
  <PresentationFormat>On-screen Show (4:3)</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2026-02-19T19:29:14Z</dcterms:modified>
</cp:coreProperties>
</file>